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  <p:sldMasterId id="2147483669" r:id="rId2"/>
    <p:sldMasterId id="2147483693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4" r:id="rId8"/>
    <p:sldId id="265" r:id="rId9"/>
    <p:sldId id="260" r:id="rId10"/>
    <p:sldId id="263" r:id="rId11"/>
    <p:sldId id="266" r:id="rId12"/>
    <p:sldId id="261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566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80" autoAdjust="0"/>
    <p:restoredTop sz="94702" autoAdjust="0"/>
  </p:normalViewPr>
  <p:slideViewPr>
    <p:cSldViewPr>
      <p:cViewPr>
        <p:scale>
          <a:sx n="50" d="100"/>
          <a:sy n="50" d="100"/>
        </p:scale>
        <p:origin x="-642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77188C-4C3F-4AB3-BF03-617866B506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C41CF8-ECB6-4EC3-835D-6F72EBA3E6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5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895600"/>
            <a:ext cx="5029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343400"/>
            <a:ext cx="4724400" cy="12954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8F0D06-8C5E-4E1D-9842-8434CCB8C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2152650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6305550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10FE8F-C7A2-44CC-B162-87DF145AE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C4B606-7BD1-4005-97DB-87D73E9250F7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BF4C4-119B-4DCB-9F32-8677B2A08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E276CC-C004-4FF0-8BCE-F0E083AE7D93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2EBFF-CF4F-45EF-826B-491BCDF13A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7498-7402-4DBC-8B03-886A12110A3D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AFAEE-2997-442D-952C-39F52007D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B2D37D-8361-4E6E-9B7E-9801AA6B00A1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1BA36-8DCC-4DE4-A423-2E042605B8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3D0C4F-C4E0-4994-BF37-C3BD7F802EBC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1A41B-C89A-4FBE-86B7-1A01FFB2C5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44DA7-0036-4EC9-B102-F9196E333C9A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B6A3B-B254-4642-A4E2-556DB6F20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FBA1A-290D-4871-AB32-3228A44CEA39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29AFE-16B8-45FF-AB3D-21B3AFEA57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FC56E5-E4C1-4987-870D-C23A2E8A9522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07478-4268-4691-8365-6D5D9D0D7B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6B1D01-46A0-4B6B-B0BD-141906DD64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860DD-D5BA-4E7F-9796-311DDB2DD35D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24A3C-04AE-4431-A45B-81BAA5D019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F7A11-794B-42DA-8607-ACDC65B94B03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31581-86B0-4624-B3D5-EC1AC3063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21111-0CF9-4E8D-964E-A402DA2BB570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A625-6B4D-4278-A9A9-1FC52F21F7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895600"/>
            <a:ext cx="5029200" cy="1470025"/>
          </a:xfrm>
        </p:spPr>
        <p:txBody>
          <a:bodyPr/>
          <a:lstStyle>
            <a:lvl1pPr>
              <a:defRPr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343400"/>
            <a:ext cx="4724400" cy="1295400"/>
          </a:xfrm>
        </p:spPr>
        <p:txBody>
          <a:bodyPr/>
          <a:lstStyle>
            <a:lvl1pPr marL="0" indent="0">
              <a:buFont typeface="Arial" charset="0"/>
              <a:buNone/>
              <a:defRPr sz="2400" smtClean="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3352"/>
            <a:ext cx="5029200" cy="460248"/>
          </a:xfrm>
        </p:spPr>
        <p:txBody>
          <a:bodyPr/>
          <a:lstStyle>
            <a:lvl1pPr marL="0" indent="0">
              <a:buNone/>
              <a:defRPr sz="2200" b="0">
                <a:solidFill>
                  <a:srgbClr val="56629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33600"/>
            <a:ext cx="8229600" cy="3733800"/>
          </a:xfrm>
        </p:spPr>
        <p:txBody>
          <a:bodyPr/>
          <a:lstStyle>
            <a:lvl1pPr>
              <a:buFontTx/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1C8C6-AF97-4E60-AC82-37EA937197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DF5EF-4FBC-472E-8D09-BE83FB629C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87944E-8877-442E-BBB3-EEED02DDA5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3CCC5E-C49F-4787-8A2A-B4228D3449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CF94CE-7FE5-408E-A614-F1122D1C8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C8D594-65DD-434B-8C67-42A01A34E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D41DE1-B1A0-4F92-A013-3744DBE7FB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97000-4418-49BF-8B73-9DFFE5FACF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52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400800"/>
            <a:ext cx="9906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031DA212-769E-4F31-9F59-759F0667A0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921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55A7950-A913-4A67-A9B3-FECDEDEB0B81}" type="datetime1">
              <a:rPr lang="en-US"/>
              <a:pPr/>
              <a:t>4/4/2013</a:t>
            </a:fld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D05720-6A38-4BA4-86BE-C52CB1EE77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52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400800"/>
            <a:ext cx="9906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F849841B-B4B4-4F85-9E27-0CF720BACA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ＭＳ Ｐゴシック" pitchFamily="52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5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66290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66290"/>
        </a:buClr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2895600"/>
            <a:ext cx="5029200" cy="1143000"/>
          </a:xfrm>
        </p:spPr>
        <p:txBody>
          <a:bodyPr/>
          <a:lstStyle/>
          <a:p>
            <a:r>
              <a:rPr lang="en-US" dirty="0" smtClean="0"/>
              <a:t>General Meeting </a:t>
            </a: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511675"/>
            <a:ext cx="4724400" cy="1127125"/>
          </a:xfrm>
          <a:ln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April 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2013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WCH 205/206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6858000" cy="838200"/>
          </a:xfrm>
        </p:spPr>
        <p:txBody>
          <a:bodyPr/>
          <a:lstStyle/>
          <a:p>
            <a:r>
              <a:rPr lang="en-US" sz="2800" b="1" dirty="0" smtClean="0"/>
              <a:t>Evening With Industry Event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Wednesday, May 1</a:t>
            </a:r>
            <a:r>
              <a:rPr lang="en-US" baseline="30000" dirty="0" smtClean="0"/>
              <a:t>st </a:t>
            </a:r>
            <a:endParaRPr lang="en-US" dirty="0" smtClean="0"/>
          </a:p>
          <a:p>
            <a:r>
              <a:rPr lang="en-US" dirty="0" smtClean="0"/>
              <a:t>6-9 PM</a:t>
            </a:r>
          </a:p>
          <a:p>
            <a:r>
              <a:rPr lang="en-US" dirty="0" smtClean="0"/>
              <a:t>3 course meal with company representatives</a:t>
            </a:r>
          </a:p>
          <a:p>
            <a:r>
              <a:rPr lang="en-US" dirty="0" smtClean="0"/>
              <a:t>10- 15dollars</a:t>
            </a:r>
            <a:endParaRPr lang="en-US" dirty="0"/>
          </a:p>
        </p:txBody>
      </p:sp>
      <p:pic>
        <p:nvPicPr>
          <p:cNvPr id="4" name="Picture 3" descr="ew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276600"/>
            <a:ext cx="2667000" cy="24469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/>
              <a:t>Next Meeting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Professional Development Theme</a:t>
            </a:r>
          </a:p>
          <a:p>
            <a:r>
              <a:rPr lang="en-US" sz="2400" dirty="0" smtClean="0"/>
              <a:t>Bring laptops</a:t>
            </a:r>
          </a:p>
          <a:p>
            <a:r>
              <a:rPr lang="en-US" sz="2400" dirty="0" smtClean="0"/>
              <a:t>Bring Resume</a:t>
            </a:r>
          </a:p>
          <a:p>
            <a:r>
              <a:rPr lang="en-US" sz="2400" dirty="0" smtClean="0"/>
              <a:t>Bring yourself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Night laser tag at Bourns</a:t>
            </a:r>
          </a:p>
          <a:p>
            <a:r>
              <a:rPr lang="en-US" dirty="0" smtClean="0"/>
              <a:t>Water Day</a:t>
            </a:r>
          </a:p>
          <a:p>
            <a:r>
              <a:rPr lang="en-US" dirty="0" smtClean="0"/>
              <a:t>Bowling</a:t>
            </a:r>
          </a:p>
          <a:p>
            <a:r>
              <a:rPr lang="en-US" dirty="0" smtClean="0"/>
              <a:t>Evening Hike to the 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</a:rPr>
              <a:t>Ice Breaker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</a:rPr>
              <a:t>Easter Egg Hunt</a:t>
            </a:r>
          </a:p>
          <a:p>
            <a:r>
              <a:rPr lang="en-US" dirty="0" smtClean="0">
                <a:latin typeface="Verdana" pitchFamily="34" charset="0"/>
              </a:rPr>
              <a:t>Spell out Bourns Engineering Day</a:t>
            </a:r>
            <a:endParaRPr lang="en-US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Upcoming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Bourns Engineering Day</a:t>
            </a:r>
          </a:p>
          <a:p>
            <a:r>
              <a:rPr lang="en-US" dirty="0" smtClean="0"/>
              <a:t>Professional Development Conference</a:t>
            </a:r>
          </a:p>
          <a:p>
            <a:r>
              <a:rPr lang="en-US" dirty="0" smtClean="0"/>
              <a:t>Evening With Industry</a:t>
            </a:r>
          </a:p>
          <a:p>
            <a:r>
              <a:rPr lang="en-US" dirty="0" smtClean="0"/>
              <a:t>Resume Book</a:t>
            </a:r>
          </a:p>
          <a:p>
            <a:r>
              <a:rPr lang="en-US" dirty="0" smtClean="0"/>
              <a:t>NEW: Officer Position Openings</a:t>
            </a:r>
          </a:p>
          <a:p>
            <a:r>
              <a:rPr lang="en-US" dirty="0" smtClean="0"/>
              <a:t>Spring Sports Team</a:t>
            </a:r>
          </a:p>
          <a:p>
            <a:r>
              <a:rPr lang="en-US" dirty="0" smtClean="0"/>
              <a:t>(i</a:t>
            </a:r>
            <a:r>
              <a:rPr lang="en-US" dirty="0" smtClean="0"/>
              <a:t>nit) </a:t>
            </a:r>
            <a:r>
              <a:rPr lang="en-US" dirty="0" smtClean="0"/>
              <a:t>Together Competition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5029200" cy="460248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Bourns Engineering Day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8610600" cy="41148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SATURDAY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810+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registered participants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352800"/>
            <a:ext cx="64103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5181600" cy="685800"/>
          </a:xfrm>
        </p:spPr>
        <p:txBody>
          <a:bodyPr/>
          <a:lstStyle/>
          <a:p>
            <a:r>
              <a:rPr lang="en-US" sz="2800" b="1" dirty="0" smtClean="0"/>
              <a:t>Init(Together)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April </a:t>
            </a:r>
            <a:r>
              <a:rPr lang="en-US" sz="2400" dirty="0" smtClean="0"/>
              <a:t>14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UC Irvine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Conference provides </a:t>
            </a:r>
            <a:r>
              <a:rPr lang="en-US" sz="2400" dirty="0" smtClean="0"/>
              <a:t>mentorship and guidance for </a:t>
            </a:r>
          </a:p>
          <a:p>
            <a:r>
              <a:rPr lang="en-US" sz="2400" dirty="0" smtClean="0"/>
              <a:t>	women with a future background </a:t>
            </a:r>
            <a:r>
              <a:rPr lang="en-US" sz="2400" dirty="0" smtClean="0"/>
              <a:t>in </a:t>
            </a:r>
            <a:r>
              <a:rPr lang="en-US" sz="2400" dirty="0" smtClean="0"/>
              <a:t>computing.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Networking opportunities</a:t>
            </a:r>
            <a:r>
              <a:rPr lang="en-US" sz="2400" dirty="0" smtClean="0"/>
              <a:t>, there is an opportunity to get a mentor </a:t>
            </a:r>
            <a:r>
              <a:rPr lang="en-US" sz="2400" dirty="0" smtClean="0"/>
              <a:t>in </a:t>
            </a:r>
            <a:r>
              <a:rPr lang="en-US" sz="2400" dirty="0" smtClean="0"/>
              <a:t>a field we are looking forward to pursing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5257800" cy="841248"/>
          </a:xfrm>
        </p:spPr>
        <p:txBody>
          <a:bodyPr/>
          <a:lstStyle/>
          <a:p>
            <a:r>
              <a:rPr lang="en-US" sz="2800" b="1" dirty="0" smtClean="0"/>
              <a:t>Spring Sports Team</a:t>
            </a:r>
            <a:endParaRPr lang="en-US" sz="28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75686"/>
            <a:ext cx="4267200" cy="299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undefeate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981200"/>
            <a:ext cx="4078029" cy="34272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6324600" cy="609600"/>
          </a:xfrm>
        </p:spPr>
        <p:txBody>
          <a:bodyPr/>
          <a:lstStyle/>
          <a:p>
            <a:r>
              <a:rPr lang="en-US" sz="2400" b="1" dirty="0" smtClean="0"/>
              <a:t>Professional Development Conference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Costa Mesa, CA</a:t>
            </a:r>
          </a:p>
          <a:p>
            <a:r>
              <a:rPr lang="en-US" sz="2400" dirty="0" smtClean="0"/>
              <a:t>April 20th, </a:t>
            </a:r>
            <a:r>
              <a:rPr lang="en-US" sz="2400" dirty="0" smtClean="0"/>
              <a:t>2013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76400"/>
            <a:ext cx="450289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/>
              <a:t>NEW Officer Positions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362200"/>
            <a:ext cx="8229600" cy="3733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Newsletter </a:t>
            </a:r>
            <a:r>
              <a:rPr lang="en-US" sz="2800" dirty="0" smtClean="0"/>
              <a:t>Editor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Public/Member Relations </a:t>
            </a:r>
            <a:r>
              <a:rPr lang="en-US" sz="2800" dirty="0" smtClean="0"/>
              <a:t>Chair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Ambassador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Mentor Program Chair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/>
              <a:t>Etiquette Dinner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April 24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Wednesday 6-9PM</a:t>
            </a:r>
          </a:p>
          <a:p>
            <a:r>
              <a:rPr lang="en-US" sz="2400" dirty="0" smtClean="0"/>
              <a:t>HUB 302</a:t>
            </a:r>
          </a:p>
          <a:p>
            <a:endParaRPr lang="en-US" sz="2400" dirty="0" smtClean="0"/>
          </a:p>
          <a:p>
            <a:r>
              <a:rPr lang="en-US" sz="2400" dirty="0" smtClean="0"/>
              <a:t>Learn how to eat properly around professionals</a:t>
            </a:r>
          </a:p>
          <a:p>
            <a:r>
              <a:rPr lang="en-US" sz="2400" dirty="0" smtClean="0"/>
              <a:t>Prepare for the Evening with industry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E_template_light_background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SWE_template_light_background</Template>
  <TotalTime>286</TotalTime>
  <Words>155</Words>
  <Application>Microsoft Office PowerPoint</Application>
  <PresentationFormat>On-screen Show (4:3)</PresentationFormat>
  <Paragraphs>54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SWE_template_light_background</vt:lpstr>
      <vt:lpstr>Custom Design</vt:lpstr>
      <vt:lpstr>3_Blank Presentation</vt:lpstr>
      <vt:lpstr>General Meeting </vt:lpstr>
      <vt:lpstr>Ice Breaker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</dc:title>
  <dc:creator>Rachael</dc:creator>
  <cp:lastModifiedBy>Rachael</cp:lastModifiedBy>
  <cp:revision>31</cp:revision>
  <cp:lastPrinted>2008-06-09T19:17:22Z</cp:lastPrinted>
  <dcterms:created xsi:type="dcterms:W3CDTF">2013-04-02T04:57:56Z</dcterms:created>
  <dcterms:modified xsi:type="dcterms:W3CDTF">2013-04-05T01:47:29Z</dcterms:modified>
</cp:coreProperties>
</file>