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66" r:id="rId4"/>
    <p:sldId id="276" r:id="rId5"/>
    <p:sldId id="268" r:id="rId6"/>
    <p:sldId id="275" r:id="rId7"/>
    <p:sldId id="269" r:id="rId8"/>
    <p:sldId id="270" r:id="rId9"/>
    <p:sldId id="271" r:id="rId10"/>
    <p:sldId id="267" r:id="rId11"/>
    <p:sldId id="262" r:id="rId12"/>
    <p:sldId id="263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6290"/>
    <a:srgbClr val="33CC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83" autoAdjust="0"/>
    <p:restoredTop sz="94702" autoAdjust="0"/>
  </p:normalViewPr>
  <p:slideViewPr>
    <p:cSldViewPr>
      <p:cViewPr varScale="1">
        <p:scale>
          <a:sx n="87" d="100"/>
          <a:sy n="87" d="100"/>
        </p:scale>
        <p:origin x="66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A80C95-E147-4F48-A36E-5EC245B260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86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B9F0D5-C333-44A7-9D06-95AA1C95F4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00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2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797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2895600"/>
            <a:ext cx="5029200" cy="14700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mtClean="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343400"/>
            <a:ext cx="4724400" cy="129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 typeface="Arial" charset="0"/>
              <a:buNone/>
              <a:defRPr sz="2400" smtClean="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73352"/>
            <a:ext cx="5029200" cy="460248"/>
          </a:xfrm>
        </p:spPr>
        <p:txBody>
          <a:bodyPr/>
          <a:lstStyle>
            <a:lvl1pPr marL="0" indent="0">
              <a:buNone/>
              <a:defRPr sz="2200" b="0">
                <a:solidFill>
                  <a:srgbClr val="56629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33600"/>
            <a:ext cx="8229600" cy="3733800"/>
          </a:xfrm>
        </p:spPr>
        <p:txBody>
          <a:bodyPr/>
          <a:lstStyle>
            <a:lvl1pPr>
              <a:buFontTx/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084501-BF9F-4571-B960-B984C03A53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2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52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400800"/>
            <a:ext cx="9906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AB823443-37FB-45D2-A4AD-7611C19848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ＭＳ Ｐゴシック" pitchFamily="52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ＭＳ Ｐゴシック" pitchFamily="52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ＭＳ Ｐゴシック" pitchFamily="52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ＭＳ Ｐゴシック" pitchFamily="52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9300" indent="-2921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Char char="•"/>
        <a:defRPr sz="20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–"/>
        <a:defRPr>
          <a:solidFill>
            <a:schemeClr val="bg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»"/>
        <a:defRPr>
          <a:solidFill>
            <a:schemeClr val="bg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75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2895600"/>
            <a:ext cx="5029200" cy="1143000"/>
          </a:xfrm>
        </p:spPr>
        <p:txBody>
          <a:bodyPr/>
          <a:lstStyle/>
          <a:p>
            <a:r>
              <a:rPr lang="en-US" dirty="0" smtClean="0"/>
              <a:t>SWE General Meeting: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511675"/>
            <a:ext cx="4724400" cy="1127125"/>
          </a:xfrm>
          <a:ln/>
        </p:spPr>
        <p:txBody>
          <a:bodyPr/>
          <a:lstStyle/>
          <a:p>
            <a:r>
              <a:rPr lang="en-US" dirty="0" smtClean="0"/>
              <a:t>May 2</a:t>
            </a:r>
            <a:r>
              <a:rPr lang="en-US" baseline="30000" dirty="0" smtClean="0"/>
              <a:t>nd</a:t>
            </a:r>
            <a:r>
              <a:rPr lang="en-US" dirty="0" smtClean="0"/>
              <a:t>, 2013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381000"/>
            <a:ext cx="5029200" cy="460248"/>
          </a:xfrm>
        </p:spPr>
        <p:txBody>
          <a:bodyPr/>
          <a:lstStyle/>
          <a:p>
            <a:r>
              <a:rPr lang="en-US" sz="2800" b="1" dirty="0" smtClean="0"/>
              <a:t>Upcoming Events</a:t>
            </a:r>
            <a:endParaRPr lang="en-US" sz="2800" b="1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1345798"/>
              </p:ext>
            </p:extLst>
          </p:nvPr>
        </p:nvGraphicFramePr>
        <p:xfrm>
          <a:off x="609600" y="1828798"/>
          <a:ext cx="8077200" cy="3879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396944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</a:tr>
              <a:tr h="749094">
                <a:tc>
                  <a:txBody>
                    <a:bodyPr/>
                    <a:lstStyle/>
                    <a:p>
                      <a:r>
                        <a:rPr lang="en-US" dirty="0" smtClean="0"/>
                        <a:t>Bowling Tournament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5/9/2013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Moreno Valley Brunswick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9-12 PM</a:t>
                      </a:r>
                      <a:endParaRPr lang="en-US" dirty="0"/>
                    </a:p>
                  </a:txBody>
                  <a:tcPr/>
                </a:tc>
              </a:tr>
              <a:tr h="7490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Lazer</a:t>
                      </a:r>
                      <a:r>
                        <a:rPr lang="en-US" dirty="0" smtClean="0"/>
                        <a:t> 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5/17/2013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WCH Patio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7-12</a:t>
                      </a:r>
                      <a:r>
                        <a:rPr lang="en-US" baseline="0" dirty="0" smtClean="0"/>
                        <a:t> PM</a:t>
                      </a:r>
                      <a:endParaRPr lang="en-US" dirty="0"/>
                    </a:p>
                  </a:txBody>
                  <a:tcPr/>
                </a:tc>
              </a:tr>
              <a:tr h="992360">
                <a:tc>
                  <a:txBody>
                    <a:bodyPr/>
                    <a:lstStyle/>
                    <a:p>
                      <a:r>
                        <a:rPr lang="en-US" dirty="0" smtClean="0"/>
                        <a:t>Water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6/1/2013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 Lawn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TBD</a:t>
                      </a:r>
                      <a:endParaRPr lang="en-US" dirty="0"/>
                    </a:p>
                  </a:txBody>
                  <a:tcPr/>
                </a:tc>
              </a:tr>
              <a:tr h="992360">
                <a:tc>
                  <a:txBody>
                    <a:bodyPr/>
                    <a:lstStyle/>
                    <a:p>
                      <a:r>
                        <a:rPr lang="en-US" dirty="0" smtClean="0"/>
                        <a:t>Bourns </a:t>
                      </a:r>
                    </a:p>
                    <a:p>
                      <a:r>
                        <a:rPr lang="en-US" dirty="0" smtClean="0"/>
                        <a:t>Banquet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6/7/2013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HUB 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7-11 PM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35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3000" y="304800"/>
            <a:ext cx="8153400" cy="612648"/>
          </a:xfrm>
        </p:spPr>
        <p:txBody>
          <a:bodyPr/>
          <a:lstStyle/>
          <a:p>
            <a:r>
              <a:rPr lang="en-US" sz="2800" b="1" dirty="0" smtClean="0"/>
              <a:t>SHPE Bowling Tournament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3200" b="1" dirty="0" smtClean="0"/>
              <a:t>Moreno Valley Brunswick</a:t>
            </a: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3200" b="1" dirty="0" smtClean="0"/>
              <a:t>9-12 PM</a:t>
            </a: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3200" b="1" dirty="0" smtClean="0"/>
              <a:t>Join the </a:t>
            </a:r>
            <a:r>
              <a:rPr lang="en-US" sz="3200" b="1" dirty="0" err="1" smtClean="0"/>
              <a:t>SWE</a:t>
            </a:r>
            <a:r>
              <a:rPr lang="en-US" sz="3200" b="1" dirty="0" smtClean="0"/>
              <a:t> team!</a:t>
            </a:r>
          </a:p>
          <a:p>
            <a:pPr marL="457200" indent="-4572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3200" b="1" dirty="0" smtClean="0"/>
              <a:t>Lets win this year!</a:t>
            </a:r>
          </a:p>
        </p:txBody>
      </p:sp>
    </p:spTree>
    <p:extLst>
      <p:ext uri="{BB962C8B-B14F-4D97-AF65-F5344CB8AC3E}">
        <p14:creationId xmlns:p14="http://schemas.microsoft.com/office/powerpoint/2010/main" val="237189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90600" y="57150"/>
            <a:ext cx="6477000" cy="841248"/>
          </a:xfrm>
        </p:spPr>
        <p:txBody>
          <a:bodyPr/>
          <a:lstStyle/>
          <a:p>
            <a:r>
              <a:rPr lang="en-US" sz="4000" b="1" dirty="0" smtClean="0"/>
              <a:t>Laser Tag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04825" y="1447800"/>
            <a:ext cx="8229600" cy="37338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Tournament Style!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May 17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, 7 PM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Tickets are $5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Food will be provided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800" dirty="0" smtClean="0"/>
          </a:p>
        </p:txBody>
      </p:sp>
      <p:pic>
        <p:nvPicPr>
          <p:cNvPr id="6146" name="Picture 2" descr="http://www.lightspeedrocks.com/images/lasertaggroup1_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74315"/>
            <a:ext cx="3847454" cy="261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81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3000" y="381000"/>
            <a:ext cx="6629400" cy="460248"/>
          </a:xfrm>
        </p:spPr>
        <p:txBody>
          <a:bodyPr/>
          <a:lstStyle/>
          <a:p>
            <a:r>
              <a:rPr lang="en-US" sz="3600" dirty="0" smtClean="0"/>
              <a:t>Water Day with IEEE!!!!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1371600"/>
            <a:ext cx="8229600" cy="37338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3600" dirty="0" smtClean="0"/>
              <a:t>Afternoon of June 1</a:t>
            </a:r>
            <a:r>
              <a:rPr lang="en-US" sz="3600" baseline="30000" dirty="0" smtClean="0"/>
              <a:t>st</a:t>
            </a:r>
            <a:endParaRPr lang="en-US" sz="3600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3600" dirty="0" smtClean="0"/>
              <a:t>Fun water activities and food!!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098" name="Picture 2" descr="http://encoremag.com/new-york/files/2010/water_balloon_bullet_aug2010-56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5334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6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3000" y="381000"/>
            <a:ext cx="7315200" cy="460248"/>
          </a:xfrm>
        </p:spPr>
        <p:txBody>
          <a:bodyPr/>
          <a:lstStyle/>
          <a:p>
            <a:r>
              <a:rPr lang="en-US" sz="3200" dirty="0" smtClean="0"/>
              <a:t>BOURNS LEGACY: INTO THE GRID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1219200"/>
            <a:ext cx="8229600" cy="37338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This years theme is </a:t>
            </a:r>
            <a:r>
              <a:rPr lang="en-US" sz="2800" dirty="0" err="1" smtClean="0"/>
              <a:t>TRON</a:t>
            </a:r>
            <a:r>
              <a:rPr lang="en-US" sz="2800" dirty="0" smtClean="0"/>
              <a:t>!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June 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, 7-11 PM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SWE is in charge of decorating the event, if you would like to be a part of our committee please sign up!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600" dirty="0" smtClean="0"/>
              <a:t>Meetings are at 1pm on Fridays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3074" name="Picture 2" descr="https://encrypted-tbn2.gstatic.com/images?q=tbn:ANd9GcSidiZxTfOApVzDO-XamnlwdNKRJaNi9QOKevQTAbSkA32q_igVb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62577"/>
            <a:ext cx="2600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allpoper.com/images/00/41/68/54/movies-tron_0041685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54652"/>
            <a:ext cx="2788356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26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3000" y="304800"/>
            <a:ext cx="7162800" cy="460248"/>
          </a:xfrm>
        </p:spPr>
        <p:txBody>
          <a:bodyPr/>
          <a:lstStyle/>
          <a:p>
            <a:r>
              <a:rPr lang="en-US" sz="3200" dirty="0" smtClean="0"/>
              <a:t>Graduation Leis – Fundraiser!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76350"/>
            <a:ext cx="8229600" cy="37338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Do you have a friend who is graduating this spring?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err="1" smtClean="0"/>
              <a:t>SWE</a:t>
            </a:r>
            <a:r>
              <a:rPr lang="en-US" sz="2800" dirty="0" smtClean="0"/>
              <a:t> is making ribbon graduation leis in </a:t>
            </a:r>
            <a:r>
              <a:rPr lang="en-US" sz="2800" dirty="0" err="1" smtClean="0"/>
              <a:t>UCR</a:t>
            </a:r>
            <a:r>
              <a:rPr lang="en-US" sz="2800" dirty="0" smtClean="0"/>
              <a:t> colors and Organization colors!!</a:t>
            </a:r>
            <a:endParaRPr lang="en-US" sz="2800" dirty="0"/>
          </a:p>
        </p:txBody>
      </p:sp>
      <p:pic>
        <p:nvPicPr>
          <p:cNvPr id="5122" name="Picture 2" descr="https://sphotos-a.xx.fbcdn.net/hphotos-snc6/264767_1893061120469_4211104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4622798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33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3000" y="304800"/>
            <a:ext cx="5029200" cy="460248"/>
          </a:xfrm>
        </p:spPr>
        <p:txBody>
          <a:bodyPr/>
          <a:lstStyle/>
          <a:p>
            <a:r>
              <a:rPr lang="en-US" dirty="0" smtClean="0"/>
              <a:t>Congratulations New Officers!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Public Relations: Yvette </a:t>
            </a:r>
            <a:r>
              <a:rPr lang="en-US" sz="2400" dirty="0" smtClean="0"/>
              <a:t>Hernandez</a:t>
            </a:r>
          </a:p>
          <a:p>
            <a:pPr>
              <a:lnSpc>
                <a:spcPct val="20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400" dirty="0" smtClean="0"/>
              <a:t>Mentorship </a:t>
            </a:r>
            <a:r>
              <a:rPr lang="en-US" sz="2400" dirty="0"/>
              <a:t>Chair: </a:t>
            </a:r>
            <a:r>
              <a:rPr lang="en-US" sz="2400" dirty="0" err="1" smtClean="0"/>
              <a:t>Kiran</a:t>
            </a:r>
            <a:r>
              <a:rPr lang="en-US" sz="2400" dirty="0" smtClean="0"/>
              <a:t> Saeed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744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28600"/>
            <a:ext cx="5029200" cy="460248"/>
          </a:xfrm>
        </p:spPr>
        <p:txBody>
          <a:bodyPr/>
          <a:lstStyle/>
          <a:p>
            <a:r>
              <a:rPr lang="en-US" sz="2800" b="1" dirty="0" smtClean="0"/>
              <a:t>Icebreaker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04800" y="1600200"/>
            <a:ext cx="8229600" cy="3733800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1" i="1" dirty="0" smtClean="0"/>
              <a:t>Marshmallow </a:t>
            </a:r>
            <a:r>
              <a:rPr lang="en-US" sz="2800" b="1" i="1" dirty="0" smtClean="0"/>
              <a:t>Tower</a:t>
            </a:r>
          </a:p>
          <a:p>
            <a:pPr marL="457200" indent="-4572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1" dirty="0" smtClean="0"/>
              <a:t>Build a structure with:</a:t>
            </a:r>
            <a:endParaRPr lang="en-US" sz="2600" b="1" dirty="0" smtClean="0"/>
          </a:p>
          <a:p>
            <a:pPr marL="863600" lvl="1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600" b="1" dirty="0" smtClean="0"/>
              <a:t>Marshmallows</a:t>
            </a:r>
          </a:p>
          <a:p>
            <a:pPr marL="863600" lvl="1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600" b="1" dirty="0" smtClean="0"/>
              <a:t>Dry spaghetti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863600" lvl="1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42838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one-does-not-simply-a - one does not simply open a bag of chips quiet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3624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66290"/>
                </a:solidFill>
                <a:latin typeface="+mj-lt"/>
              </a:rPr>
              <a:t>SNACK TIME!</a:t>
            </a:r>
            <a:endParaRPr lang="en-US" sz="2800" b="1" dirty="0">
              <a:solidFill>
                <a:srgbClr val="56629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086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3000" y="304800"/>
            <a:ext cx="5029200" cy="460248"/>
          </a:xfrm>
        </p:spPr>
        <p:txBody>
          <a:bodyPr/>
          <a:lstStyle/>
          <a:p>
            <a:r>
              <a:rPr lang="en-US" b="1" dirty="0" smtClean="0"/>
              <a:t>Past 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accent3"/>
              </a:buClr>
              <a:buSzPct val="150000"/>
              <a:buFont typeface="Wingdings" pitchFamily="2" charset="2"/>
              <a:buChar char="ü"/>
            </a:pPr>
            <a:r>
              <a:rPr lang="en-US" sz="3200" dirty="0" smtClean="0"/>
              <a:t>Lockheed Martin Day</a:t>
            </a:r>
          </a:p>
          <a:p>
            <a:pPr>
              <a:buClr>
                <a:schemeClr val="accent3"/>
              </a:buClr>
              <a:buSzPct val="150000"/>
              <a:buFont typeface="Wingdings" pitchFamily="2" charset="2"/>
              <a:buChar char="ü"/>
            </a:pPr>
            <a:r>
              <a:rPr lang="en-US" sz="3200" dirty="0" smtClean="0"/>
              <a:t>SWE-OC Conference</a:t>
            </a:r>
          </a:p>
          <a:p>
            <a:pPr>
              <a:buClr>
                <a:schemeClr val="accent3"/>
              </a:buClr>
              <a:buSzPct val="150000"/>
              <a:buFont typeface="Wingdings" pitchFamily="2" charset="2"/>
              <a:buChar char="ü"/>
            </a:pPr>
            <a:r>
              <a:rPr lang="en-US" sz="3200" dirty="0" smtClean="0"/>
              <a:t>Etiquette Dinner</a:t>
            </a:r>
          </a:p>
          <a:p>
            <a:pPr>
              <a:buClr>
                <a:schemeClr val="accent3"/>
              </a:buClr>
              <a:buSzPct val="150000"/>
              <a:buFont typeface="Wingdings" pitchFamily="2" charset="2"/>
              <a:buChar char="ü"/>
            </a:pPr>
            <a:r>
              <a:rPr lang="en-US" sz="3200" dirty="0" err="1" smtClean="0"/>
              <a:t>SWEenie</a:t>
            </a:r>
            <a:r>
              <a:rPr lang="en-US" sz="3200" dirty="0" smtClean="0"/>
              <a:t> </a:t>
            </a:r>
            <a:r>
              <a:rPr lang="en-US" sz="3200" dirty="0" err="1" smtClean="0"/>
              <a:t>RoasTT</a:t>
            </a:r>
            <a:endParaRPr lang="en-US" sz="3200" dirty="0" smtClean="0"/>
          </a:p>
          <a:p>
            <a:pPr>
              <a:buClr>
                <a:schemeClr val="accent3"/>
              </a:buClr>
              <a:buSzPct val="150000"/>
              <a:buFont typeface="Wingdings" pitchFamily="2" charset="2"/>
              <a:buChar char="ü"/>
            </a:pPr>
            <a:r>
              <a:rPr lang="en-US" sz="3200" dirty="0" smtClean="0"/>
              <a:t>Evening With Industry</a:t>
            </a:r>
          </a:p>
          <a:p>
            <a:pPr>
              <a:buClr>
                <a:schemeClr val="accent3"/>
              </a:buClr>
              <a:buSzPct val="150000"/>
              <a:buFont typeface="Wingdings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898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34041" y="297479"/>
            <a:ext cx="5029200" cy="460248"/>
          </a:xfrm>
        </p:spPr>
        <p:txBody>
          <a:bodyPr/>
          <a:lstStyle/>
          <a:p>
            <a:r>
              <a:rPr lang="en-US" dirty="0" smtClean="0"/>
              <a:t>Lockheed Martin Day</a:t>
            </a:r>
            <a:endParaRPr lang="en-US" dirty="0"/>
          </a:p>
        </p:txBody>
      </p:sp>
      <p:pic>
        <p:nvPicPr>
          <p:cNvPr id="4" name="Picture 4" descr="https://sphotos-b.xx.fbcdn.net/hphotos-ash3/558014_10200421148504713_1476138731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29200" y="1289704"/>
            <a:ext cx="3099014" cy="231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photos-b.xx.fbcdn.net/hphotos-prn1/536878_10200421145384635_1079779350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1289704"/>
            <a:ext cx="3099014" cy="231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photos-a.xx.fbcdn.net/hphotos-frc3/313722_10200421141944549_415155286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62400"/>
            <a:ext cx="3507114" cy="26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53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66800" y="381000"/>
            <a:ext cx="5029200" cy="460248"/>
          </a:xfrm>
        </p:spPr>
        <p:txBody>
          <a:bodyPr/>
          <a:lstStyle/>
          <a:p>
            <a:r>
              <a:rPr lang="en-US" dirty="0" err="1" smtClean="0"/>
              <a:t>SWE</a:t>
            </a:r>
            <a:r>
              <a:rPr lang="en-US" dirty="0" smtClean="0"/>
              <a:t> OC Conference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30400"/>
            <a:ext cx="4673600" cy="350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65700" y="2120900"/>
            <a:ext cx="4165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3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90600" y="381000"/>
            <a:ext cx="7620000" cy="457200"/>
          </a:xfrm>
        </p:spPr>
        <p:txBody>
          <a:bodyPr/>
          <a:lstStyle/>
          <a:p>
            <a:r>
              <a:rPr lang="en-US" dirty="0" smtClean="0"/>
              <a:t>Etiquette Dinner &amp; </a:t>
            </a:r>
            <a:r>
              <a:rPr lang="en-US" dirty="0" err="1" smtClean="0"/>
              <a:t>SWEenie</a:t>
            </a:r>
            <a:r>
              <a:rPr lang="en-US" dirty="0" smtClean="0"/>
              <a:t> </a:t>
            </a:r>
            <a:r>
              <a:rPr lang="en-US" dirty="0" err="1" smtClean="0"/>
              <a:t>RoasTT</a:t>
            </a:r>
            <a:r>
              <a:rPr lang="en-US" dirty="0" smtClean="0"/>
              <a:t> with Theta Tau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/>
              <a:t>SWE</a:t>
            </a:r>
            <a:r>
              <a:rPr lang="en-US" dirty="0" smtClean="0"/>
              <a:t> and Theta Tau teamed up for two events in one day!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In preparation for our </a:t>
            </a:r>
            <a:r>
              <a:rPr lang="en-US" dirty="0" err="1" smtClean="0"/>
              <a:t>EWI</a:t>
            </a:r>
            <a:r>
              <a:rPr lang="en-US" dirty="0" smtClean="0"/>
              <a:t> we had an etiquette dinner.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We also had a little fun in the sun during last weeks </a:t>
            </a:r>
            <a:r>
              <a:rPr lang="en-US" dirty="0" err="1" smtClean="0"/>
              <a:t>nooner</a:t>
            </a:r>
            <a:r>
              <a:rPr lang="en-US" dirty="0" smtClean="0"/>
              <a:t> and sold hot dogs galore!</a:t>
            </a:r>
            <a:endParaRPr lang="en-US" dirty="0"/>
          </a:p>
        </p:txBody>
      </p:sp>
      <p:pic>
        <p:nvPicPr>
          <p:cNvPr id="1026" name="Picture 2" descr="https://sphotos-a.xx.fbcdn.net/hphotos-frc1/466510_10200781368593053_136126656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37338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37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90600" y="304800"/>
            <a:ext cx="5029200" cy="460248"/>
          </a:xfrm>
        </p:spPr>
        <p:txBody>
          <a:bodyPr/>
          <a:lstStyle/>
          <a:p>
            <a:r>
              <a:rPr lang="en-US" dirty="0" smtClean="0"/>
              <a:t>Evening With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62400" y="1905000"/>
            <a:ext cx="4724400" cy="3733800"/>
          </a:xfrm>
        </p:spPr>
        <p:txBody>
          <a:bodyPr/>
          <a:lstStyle/>
          <a:p>
            <a:pPr algn="ctr"/>
            <a:r>
              <a:rPr lang="en-US" sz="2400" b="1" i="1" dirty="0" smtClean="0"/>
              <a:t>THANK YOU EVERYONE WHO CAME TO OUR FIRST ANNUAL EVENING WITH INDUSTRY!!! </a:t>
            </a:r>
          </a:p>
          <a:p>
            <a:pPr algn="ctr"/>
            <a:r>
              <a:rPr lang="en-US" sz="2400" b="1" i="1" dirty="0" smtClean="0"/>
              <a:t>AND THANK YOU TO THOSE WHO MADE THIS EVENT POSSIBLE!!!!</a:t>
            </a:r>
            <a:endParaRPr lang="en-US" sz="2400" b="1" i="1" dirty="0"/>
          </a:p>
        </p:txBody>
      </p:sp>
      <p:pic>
        <p:nvPicPr>
          <p:cNvPr id="3074" name="Picture 2" descr="https://fbcdn-sphotos-d-a.akamaihd.net/hphotos-ak-snc6/253291_10201098086278235_106304417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3241676" cy="285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41853"/>
      </p:ext>
    </p:extLst>
  </p:cSld>
  <p:clrMapOvr>
    <a:masterClrMapping/>
  </p:clrMapOvr>
</p:sld>
</file>

<file path=ppt/theme/theme1.xml><?xml version="1.0" encoding="utf-8"?>
<a:theme xmlns:a="http://schemas.openxmlformats.org/drawingml/2006/main" name="SWE_template_blue_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ank Presentation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SWE_template_blue_background</Template>
  <TotalTime>385</TotalTime>
  <Words>293</Words>
  <Application>Microsoft Office PowerPoint</Application>
  <PresentationFormat>On-screen Show (4:3)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MS PGothic</vt:lpstr>
      <vt:lpstr>Arial</vt:lpstr>
      <vt:lpstr>Courier New</vt:lpstr>
      <vt:lpstr>Verdana</vt:lpstr>
      <vt:lpstr>Wingdings</vt:lpstr>
      <vt:lpstr>SWE_template_blue_background</vt:lpstr>
      <vt:lpstr>SWE General Meeting: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General Meeting: Professional Development</dc:title>
  <dc:creator>Rachael Lomax</dc:creator>
  <cp:lastModifiedBy>william eatinger</cp:lastModifiedBy>
  <cp:revision>24</cp:revision>
  <cp:lastPrinted>2008-06-09T19:17:22Z</cp:lastPrinted>
  <dcterms:created xsi:type="dcterms:W3CDTF">2013-04-17T22:34:14Z</dcterms:created>
  <dcterms:modified xsi:type="dcterms:W3CDTF">2013-05-03T00:30:36Z</dcterms:modified>
</cp:coreProperties>
</file>