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73" r:id="rId4"/>
    <p:sldId id="275" r:id="rId5"/>
    <p:sldId id="261" r:id="rId6"/>
    <p:sldId id="259" r:id="rId7"/>
    <p:sldId id="269" r:id="rId8"/>
    <p:sldId id="270" r:id="rId9"/>
    <p:sldId id="276" r:id="rId10"/>
    <p:sldId id="262" r:id="rId11"/>
    <p:sldId id="263" r:id="rId12"/>
    <p:sldId id="265" r:id="rId13"/>
    <p:sldId id="266" r:id="rId14"/>
    <p:sldId id="267" r:id="rId15"/>
    <p:sldId id="268" r:id="rId16"/>
    <p:sldId id="271" r:id="rId17"/>
    <p:sldId id="264"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4718" autoAdjust="0"/>
  </p:normalViewPr>
  <p:slideViewPr>
    <p:cSldViewPr>
      <p:cViewPr varScale="1">
        <p:scale>
          <a:sx n="66" d="100"/>
          <a:sy n="66" d="100"/>
        </p:scale>
        <p:origin x="-12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A60B996-643D-45F9-A912-D3DFC604EFE7}" type="datetimeFigureOut">
              <a:rPr lang="en-US" smtClean="0"/>
              <a:pPr/>
              <a:t>1/7/2013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D736F7C-1971-40E3-AB41-B2716F5AC4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0B996-643D-45F9-A912-D3DFC604EFE7}" type="datetimeFigureOut">
              <a:rPr lang="en-US" smtClean="0"/>
              <a:pPr/>
              <a:t>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36F7C-1971-40E3-AB41-B2716F5AC4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0B996-643D-45F9-A912-D3DFC604EFE7}" type="datetimeFigureOut">
              <a:rPr lang="en-US" smtClean="0"/>
              <a:pPr/>
              <a:t>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36F7C-1971-40E3-AB41-B2716F5AC4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A60B996-643D-45F9-A912-D3DFC604EFE7}" type="datetimeFigureOut">
              <a:rPr lang="en-US" smtClean="0"/>
              <a:pPr/>
              <a:t>1/7/2013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6D736F7C-1971-40E3-AB41-B2716F5AC4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A60B996-643D-45F9-A912-D3DFC604EFE7}" type="datetimeFigureOut">
              <a:rPr lang="en-US" smtClean="0"/>
              <a:pPr/>
              <a:t>1/7/2013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6D736F7C-1971-40E3-AB41-B2716F5AC402}"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A60B996-643D-45F9-A912-D3DFC604EFE7}" type="datetimeFigureOut">
              <a:rPr lang="en-US" smtClean="0"/>
              <a:pPr/>
              <a:t>1/7/2013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6D736F7C-1971-40E3-AB41-B2716F5AC4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A60B996-643D-45F9-A912-D3DFC604EFE7}" type="datetimeFigureOut">
              <a:rPr lang="en-US" smtClean="0"/>
              <a:pPr/>
              <a:t>1/7/2013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6D736F7C-1971-40E3-AB41-B2716F5AC4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60B996-643D-45F9-A912-D3DFC604EFE7}" type="datetimeFigureOut">
              <a:rPr lang="en-US" smtClean="0"/>
              <a:pPr/>
              <a:t>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36F7C-1971-40E3-AB41-B2716F5AC4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A60B996-643D-45F9-A912-D3DFC604EFE7}" type="datetimeFigureOut">
              <a:rPr lang="en-US" smtClean="0"/>
              <a:pPr/>
              <a:t>1/7/2013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6D736F7C-1971-40E3-AB41-B2716F5AC4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A60B996-643D-45F9-A912-D3DFC604EFE7}" type="datetimeFigureOut">
              <a:rPr lang="en-US" smtClean="0"/>
              <a:pPr/>
              <a:t>1/7/2013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6D736F7C-1971-40E3-AB41-B2716F5AC4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A60B996-643D-45F9-A912-D3DFC604EFE7}" type="datetimeFigureOut">
              <a:rPr lang="en-US" smtClean="0"/>
              <a:pPr/>
              <a:t>1/7/2013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6D736F7C-1971-40E3-AB41-B2716F5AC4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A60B996-643D-45F9-A912-D3DFC604EFE7}" type="datetimeFigureOut">
              <a:rPr lang="en-US" smtClean="0"/>
              <a:pPr/>
              <a:t>1/7/2013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D736F7C-1971-40E3-AB41-B2716F5AC40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a/ucr.edu/document/d/1QibG2bSSugqUSpmTYwxzwggJpMnZtfiRIOxl1lIb2EU/ed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we.org/scholarship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rloma002@ucr.edu" TargetMode="External"/><Relationship Id="rId2" Type="http://schemas.openxmlformats.org/officeDocument/2006/relationships/hyperlink" Target="mailto:Swe.ucr@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acebook.com/events/calendar/2013/January/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acebook.com/events/calendar/2013/January/2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facebook.com/events/calendar/2013/January/1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SWE Meeting</a:t>
            </a:r>
            <a:endParaRPr lang="en-US" dirty="0"/>
          </a:p>
        </p:txBody>
      </p:sp>
      <p:sp>
        <p:nvSpPr>
          <p:cNvPr id="3" name="Subtitle 2"/>
          <p:cNvSpPr>
            <a:spLocks noGrp="1"/>
          </p:cNvSpPr>
          <p:nvPr>
            <p:ph type="subTitle" idx="1"/>
          </p:nvPr>
        </p:nvSpPr>
        <p:spPr/>
        <p:txBody>
          <a:bodyPr/>
          <a:lstStyle/>
          <a:p>
            <a:r>
              <a:rPr lang="en-US" dirty="0" smtClean="0"/>
              <a:t>January 7,2013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Valentines Auction</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13314" name="Picture 2" descr="https://sphotos-a.xx.fbcdn.net/hphotos-ash4/423279_10150591372330233_1349222288_n.jpg"/>
          <p:cNvPicPr>
            <a:picLocks noChangeAspect="1" noChangeArrowheads="1"/>
          </p:cNvPicPr>
          <p:nvPr/>
        </p:nvPicPr>
        <p:blipFill>
          <a:blip r:embed="rId2" cstate="print"/>
          <a:srcRect/>
          <a:stretch>
            <a:fillRect/>
          </a:stretch>
        </p:blipFill>
        <p:spPr bwMode="auto">
          <a:xfrm>
            <a:off x="457200" y="1676400"/>
            <a:ext cx="3886199" cy="2590800"/>
          </a:xfrm>
          <a:prstGeom prst="rect">
            <a:avLst/>
          </a:prstGeom>
          <a:noFill/>
        </p:spPr>
      </p:pic>
      <p:pic>
        <p:nvPicPr>
          <p:cNvPr id="13316" name="Picture 4" descr="https://sphotos-a.xx.fbcdn.net/hphotos-snc7/427760_10150591390660233_1745184475_n.jpg"/>
          <p:cNvPicPr>
            <a:picLocks noChangeAspect="1" noChangeArrowheads="1"/>
          </p:cNvPicPr>
          <p:nvPr/>
        </p:nvPicPr>
        <p:blipFill>
          <a:blip r:embed="rId3" cstate="print"/>
          <a:srcRect/>
          <a:stretch>
            <a:fillRect/>
          </a:stretch>
        </p:blipFill>
        <p:spPr bwMode="auto">
          <a:xfrm>
            <a:off x="4800600" y="1752600"/>
            <a:ext cx="4045744" cy="2697163"/>
          </a:xfrm>
          <a:prstGeom prst="rect">
            <a:avLst/>
          </a:prstGeom>
          <a:noFill/>
        </p:spPr>
      </p:pic>
      <p:sp>
        <p:nvSpPr>
          <p:cNvPr id="6" name="TextBox 5"/>
          <p:cNvSpPr txBox="1"/>
          <p:nvPr/>
        </p:nvSpPr>
        <p:spPr>
          <a:xfrm>
            <a:off x="533400" y="4876800"/>
            <a:ext cx="6705600" cy="646331"/>
          </a:xfrm>
          <a:prstGeom prst="rect">
            <a:avLst/>
          </a:prstGeom>
          <a:noFill/>
        </p:spPr>
        <p:txBody>
          <a:bodyPr wrap="square" rtlCol="0">
            <a:spAutoFit/>
          </a:bodyPr>
          <a:lstStyle/>
          <a:p>
            <a:r>
              <a:rPr lang="en-US" dirty="0" smtClean="0"/>
              <a:t>We would like to have 15 to 20 people get auctioned off </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Bourns Engineering Day Committee (SSED)</a:t>
            </a:r>
            <a:endParaRPr lang="en-US" dirty="0"/>
          </a:p>
        </p:txBody>
      </p:sp>
      <p:sp>
        <p:nvSpPr>
          <p:cNvPr id="3" name="Content Placeholder 2"/>
          <p:cNvSpPr>
            <a:spLocks noGrp="1"/>
          </p:cNvSpPr>
          <p:nvPr>
            <p:ph idx="1"/>
          </p:nvPr>
        </p:nvSpPr>
        <p:spPr>
          <a:xfrm>
            <a:off x="533400" y="2057400"/>
            <a:ext cx="8153400" cy="3505200"/>
          </a:xfrm>
        </p:spPr>
        <p:txBody>
          <a:bodyPr>
            <a:normAutofit fontScale="92500" lnSpcReduction="10000"/>
          </a:bodyPr>
          <a:lstStyle/>
          <a:p>
            <a:pPr>
              <a:buNone/>
            </a:pPr>
            <a:endParaRPr lang="en-US" sz="3200" dirty="0" smtClean="0">
              <a:latin typeface="Arial" pitchFamily="34" charset="0"/>
              <a:cs typeface="Arial" pitchFamily="34" charset="0"/>
            </a:endParaRPr>
          </a:p>
          <a:p>
            <a:endParaRPr lang="en-US" sz="1000" dirty="0" smtClean="0"/>
          </a:p>
          <a:p>
            <a:endParaRPr lang="en-US" sz="2800" dirty="0" smtClean="0"/>
          </a:p>
          <a:p>
            <a:endParaRPr lang="en-US" sz="2800" dirty="0" smtClean="0"/>
          </a:p>
          <a:p>
            <a:endParaRPr lang="en-US" sz="2800" dirty="0" smtClean="0"/>
          </a:p>
          <a:p>
            <a:endParaRPr lang="en-US" sz="1000" dirty="0" smtClean="0"/>
          </a:p>
          <a:p>
            <a:pPr>
              <a:buNone/>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pPr>
              <a:buNone/>
            </a:pPr>
            <a:r>
              <a:rPr lang="en-US" sz="1000" dirty="0" smtClean="0"/>
              <a:t/>
            </a:r>
            <a:br>
              <a:rPr lang="en-US" sz="1000" dirty="0" smtClean="0"/>
            </a:br>
            <a:endParaRPr lang="en-US" sz="1000" dirty="0"/>
          </a:p>
        </p:txBody>
      </p:sp>
      <p:sp>
        <p:nvSpPr>
          <p:cNvPr id="4" name="TextBox 3"/>
          <p:cNvSpPr txBox="1"/>
          <p:nvPr/>
        </p:nvSpPr>
        <p:spPr>
          <a:xfrm>
            <a:off x="1143000" y="5657671"/>
            <a:ext cx="6477000" cy="923330"/>
          </a:xfrm>
          <a:prstGeom prst="rect">
            <a:avLst/>
          </a:prstGeom>
          <a:noFill/>
        </p:spPr>
        <p:txBody>
          <a:bodyPr wrap="square" rtlCol="0">
            <a:spAutoFit/>
          </a:bodyPr>
          <a:lstStyle/>
          <a:p>
            <a:endParaRPr lang="en-US" dirty="0" smtClean="0">
              <a:hlinkClick r:id="rId2"/>
            </a:endParaRPr>
          </a:p>
          <a:p>
            <a:r>
              <a:rPr lang="en-US" dirty="0" smtClean="0">
                <a:hlinkClick r:id="rId2"/>
              </a:rPr>
              <a:t>https://docs.google.com/a/ucr.edu/document/d/1QibG2bSSugqUSpmTYwxzwggJpMnZtfiRIOxl1lIb2EU/edit</a:t>
            </a:r>
            <a:endParaRPr lang="en-US" dirty="0"/>
          </a:p>
        </p:txBody>
      </p:sp>
      <p:sp>
        <p:nvSpPr>
          <p:cNvPr id="5" name="Rectangle 4"/>
          <p:cNvSpPr/>
          <p:nvPr/>
        </p:nvSpPr>
        <p:spPr>
          <a:xfrm>
            <a:off x="990600" y="2133600"/>
            <a:ext cx="6553200" cy="2554545"/>
          </a:xfrm>
          <a:prstGeom prst="rect">
            <a:avLst/>
          </a:prstGeom>
        </p:spPr>
        <p:txBody>
          <a:bodyPr wrap="square">
            <a:spAutoFit/>
          </a:bodyPr>
          <a:lstStyle/>
          <a:p>
            <a:r>
              <a:rPr lang="en-US" sz="3200" dirty="0" smtClean="0"/>
              <a:t>Groups</a:t>
            </a:r>
          </a:p>
          <a:p>
            <a:pPr>
              <a:buFont typeface="Wingdings" pitchFamily="2" charset="2"/>
              <a:buChar char="Ø"/>
            </a:pPr>
            <a:r>
              <a:rPr lang="en-US" sz="3200" dirty="0" smtClean="0"/>
              <a:t>Activities : Young &amp; HS</a:t>
            </a:r>
          </a:p>
          <a:p>
            <a:pPr>
              <a:buFont typeface="Wingdings" pitchFamily="2" charset="2"/>
              <a:buChar char="Ø"/>
            </a:pPr>
            <a:r>
              <a:rPr lang="en-US" sz="3200" dirty="0" smtClean="0"/>
              <a:t>Registration</a:t>
            </a:r>
          </a:p>
          <a:p>
            <a:pPr>
              <a:buFont typeface="Wingdings" pitchFamily="2" charset="2"/>
              <a:buChar char="Ø"/>
            </a:pPr>
            <a:r>
              <a:rPr lang="en-US" sz="3200" dirty="0" smtClean="0"/>
              <a:t>Publicity </a:t>
            </a:r>
          </a:p>
          <a:p>
            <a:pPr>
              <a:buFont typeface="Wingdings" pitchFamily="2" charset="2"/>
              <a:buChar char="Ø"/>
            </a:pPr>
            <a:r>
              <a:rPr lang="en-US" sz="3200" dirty="0" smtClean="0"/>
              <a:t>Speakers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 Winter Sports Team</a:t>
            </a:r>
            <a:endParaRPr lang="en-US" dirty="0"/>
          </a:p>
        </p:txBody>
      </p:sp>
      <p:sp>
        <p:nvSpPr>
          <p:cNvPr id="3" name="Content Placeholder 2"/>
          <p:cNvSpPr>
            <a:spLocks noGrp="1"/>
          </p:cNvSpPr>
          <p:nvPr>
            <p:ph idx="1"/>
          </p:nvPr>
        </p:nvSpPr>
        <p:spPr/>
        <p:txBody>
          <a:bodyPr/>
          <a:lstStyle/>
          <a:p>
            <a:r>
              <a:rPr lang="en-US" dirty="0" smtClean="0"/>
              <a:t>Last quarter- volleyball</a:t>
            </a:r>
          </a:p>
          <a:p>
            <a:r>
              <a:rPr lang="en-US" dirty="0" smtClean="0"/>
              <a:t>This quarter - ???</a:t>
            </a:r>
          </a:p>
          <a:p>
            <a:r>
              <a:rPr lang="en-US" dirty="0" smtClean="0"/>
              <a:t>Manager: Brenda Pena</a:t>
            </a:r>
          </a:p>
          <a:p>
            <a:endParaRPr lang="en-US" dirty="0" smtClean="0"/>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819400" y="3886200"/>
            <a:ext cx="3550859" cy="25607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Regional Conference</a:t>
            </a:r>
            <a:endParaRPr lang="en-US" dirty="0"/>
          </a:p>
        </p:txBody>
      </p:sp>
      <p:sp>
        <p:nvSpPr>
          <p:cNvPr id="3" name="Content Placeholder 2"/>
          <p:cNvSpPr>
            <a:spLocks noGrp="1"/>
          </p:cNvSpPr>
          <p:nvPr>
            <p:ph idx="1"/>
          </p:nvPr>
        </p:nvSpPr>
        <p:spPr/>
        <p:txBody>
          <a:bodyPr>
            <a:normAutofit fontScale="85000" lnSpcReduction="20000"/>
          </a:bodyPr>
          <a:lstStyle/>
          <a:p>
            <a:pPr algn="ctr">
              <a:buNone/>
            </a:pPr>
            <a:r>
              <a:rPr lang="en-US" i="1" dirty="0" smtClean="0"/>
              <a:t>Salt Lake City, Utah</a:t>
            </a:r>
          </a:p>
          <a:p>
            <a:pPr algn="ctr">
              <a:buNone/>
            </a:pPr>
            <a:r>
              <a:rPr lang="en-US" b="1" i="1" dirty="0" smtClean="0"/>
              <a:t>Reaching New Heights!</a:t>
            </a:r>
            <a:endParaRPr lang="en-US" b="1" dirty="0" smtClean="0"/>
          </a:p>
          <a:p>
            <a:pPr algn="ctr">
              <a:buNone/>
            </a:pPr>
            <a:r>
              <a:rPr lang="en-US" dirty="0" smtClean="0"/>
              <a:t>Downtown Salt Lake Radisson Hotel, SLC</a:t>
            </a:r>
          </a:p>
          <a:p>
            <a:pPr algn="ctr">
              <a:buNone/>
            </a:pPr>
            <a:r>
              <a:rPr lang="en-US" dirty="0" smtClean="0"/>
              <a:t>March 1st –March 3rd, 2013</a:t>
            </a:r>
          </a:p>
          <a:p>
            <a:r>
              <a:rPr lang="en-US" dirty="0" smtClean="0"/>
              <a:t>Career Fair</a:t>
            </a:r>
          </a:p>
          <a:p>
            <a:r>
              <a:rPr lang="en-US" dirty="0" smtClean="0"/>
              <a:t>Workshops</a:t>
            </a:r>
          </a:p>
          <a:p>
            <a:r>
              <a:rPr lang="en-US" dirty="0" smtClean="0"/>
              <a:t>Networking</a:t>
            </a:r>
          </a:p>
          <a:p>
            <a:r>
              <a:rPr lang="en-US" dirty="0" smtClean="0"/>
              <a:t>Professional Development</a:t>
            </a:r>
          </a:p>
          <a:p>
            <a:endParaRPr lang="en-US" dirty="0" smtClean="0"/>
          </a:p>
          <a:p>
            <a:pPr>
              <a:buNone/>
            </a:pPr>
            <a:endParaRPr lang="en-US" dirty="0" smtClean="0"/>
          </a:p>
          <a:p>
            <a:pPr>
              <a:buNone/>
            </a:pPr>
            <a:endParaRPr lang="en-US" dirty="0" smtClean="0"/>
          </a:p>
          <a:p>
            <a:r>
              <a:rPr lang="en-US" sz="1000" dirty="0" smtClean="0"/>
              <a:t>http://sweregionb.org/region-conference</a:t>
            </a:r>
            <a:endParaRPr lang="en-US"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 Scholarships: National</a:t>
            </a:r>
            <a:endParaRPr lang="en-US" dirty="0"/>
          </a:p>
        </p:txBody>
      </p:sp>
      <p:sp>
        <p:nvSpPr>
          <p:cNvPr id="3" name="Content Placeholder 2"/>
          <p:cNvSpPr>
            <a:spLocks noGrp="1"/>
          </p:cNvSpPr>
          <p:nvPr>
            <p:ph idx="1"/>
          </p:nvPr>
        </p:nvSpPr>
        <p:spPr>
          <a:xfrm>
            <a:off x="381000" y="1600200"/>
            <a:ext cx="8305800" cy="4854608"/>
          </a:xfrm>
        </p:spPr>
        <p:txBody>
          <a:bodyPr>
            <a:normAutofit/>
          </a:bodyPr>
          <a:lstStyle/>
          <a:p>
            <a:r>
              <a:rPr lang="en-US" dirty="0" smtClean="0"/>
              <a:t>Students who will be sophomores through graduate students can apply on-line by February 15, 2013.</a:t>
            </a:r>
          </a:p>
          <a:p>
            <a:pPr>
              <a:buNone/>
            </a:pPr>
            <a:r>
              <a:rPr lang="en-US" dirty="0" smtClean="0"/>
              <a:t> </a:t>
            </a:r>
          </a:p>
          <a:p>
            <a:r>
              <a:rPr lang="en-US" dirty="0" smtClean="0"/>
              <a:t>In 2012, SWE disbursed 198 new and renewed scholarships valued at over $577,000.</a:t>
            </a:r>
          </a:p>
          <a:p>
            <a:pPr>
              <a:buNone/>
            </a:pPr>
            <a:endParaRPr lang="en-US" dirty="0" smtClean="0"/>
          </a:p>
          <a:p>
            <a:r>
              <a:rPr lang="en-US" sz="1400" dirty="0" smtClean="0"/>
              <a:t> </a:t>
            </a:r>
            <a:r>
              <a:rPr lang="en-US" sz="1400" dirty="0" smtClean="0">
                <a:hlinkClick r:id="rId2" tooltip="www.swe.org/scholarships"/>
              </a:rPr>
              <a:t>www.swe.org/scholarships</a:t>
            </a:r>
            <a:endParaRPr lang="en-US" sz="1400"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838200" y="54567"/>
            <a:ext cx="7076481" cy="68034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Swe</a:t>
            </a:r>
            <a:r>
              <a:rPr lang="en-US" dirty="0" smtClean="0"/>
              <a:t> works</a:t>
            </a:r>
            <a:endParaRPr lang="en-US" dirty="0"/>
          </a:p>
        </p:txBody>
      </p:sp>
      <p:sp>
        <p:nvSpPr>
          <p:cNvPr id="3" name="Content Placeholder 2"/>
          <p:cNvSpPr>
            <a:spLocks noGrp="1"/>
          </p:cNvSpPr>
          <p:nvPr>
            <p:ph idx="1"/>
          </p:nvPr>
        </p:nvSpPr>
        <p:spPr/>
        <p:txBody>
          <a:bodyPr/>
          <a:lstStyle/>
          <a:p>
            <a:r>
              <a:rPr lang="en-US" b="1" dirty="0" smtClean="0"/>
              <a:t>SWE National</a:t>
            </a:r>
          </a:p>
          <a:p>
            <a:pPr>
              <a:buFont typeface="Wingdings" pitchFamily="2" charset="2"/>
              <a:buChar char="Ø"/>
            </a:pPr>
            <a:r>
              <a:rPr lang="en-US" b="1" dirty="0" smtClean="0"/>
              <a:t>Region B: </a:t>
            </a:r>
            <a:r>
              <a:rPr lang="en-US" dirty="0" smtClean="0"/>
              <a:t>Arizona, New Mexico, Southern California, Southern Nevada, and Utah.</a:t>
            </a:r>
          </a:p>
          <a:p>
            <a:pPr>
              <a:buFont typeface="Wingdings" pitchFamily="2" charset="2"/>
              <a:buChar char="Ø"/>
            </a:pPr>
            <a:r>
              <a:rPr lang="en-US" b="1" dirty="0" smtClean="0"/>
              <a:t>OC Section: </a:t>
            </a:r>
            <a:r>
              <a:rPr lang="en-US" dirty="0" smtClean="0"/>
              <a:t>CSUF, CSULB, UCI, &amp; UCR</a:t>
            </a:r>
          </a:p>
          <a:p>
            <a:pPr>
              <a:buFont typeface="Wingdings" pitchFamily="2" charset="2"/>
              <a:buChar char="Ø"/>
            </a:pPr>
            <a:r>
              <a:rPr lang="en-US" dirty="0" smtClean="0"/>
              <a:t>Scholarships due April.</a:t>
            </a:r>
          </a:p>
          <a:p>
            <a:pPr>
              <a:buFont typeface="Wingdings" pitchFamily="2" charset="2"/>
              <a:buChar char="Ø"/>
            </a:pPr>
            <a:endParaRPr lang="en-US" dirty="0" smtClean="0"/>
          </a:p>
          <a:p>
            <a:pPr>
              <a:buFont typeface="Wingdings" pitchFamily="2" charset="2"/>
              <a:buChar char="Ø"/>
            </a:pPr>
            <a:endParaRPr lang="en-US" dirty="0" smtClean="0"/>
          </a:p>
          <a:p>
            <a:pPr>
              <a:buNone/>
            </a:pPr>
            <a:endParaRPr lang="en-US" dirty="0" smtClean="0"/>
          </a:p>
          <a:p>
            <a:pPr>
              <a:buFont typeface="Wingdings" pitchFamily="2" charset="2"/>
              <a:buChar char="Ø"/>
            </a:pPr>
            <a:r>
              <a:rPr lang="en-US" sz="1200" dirty="0" smtClean="0"/>
              <a:t>http://www.swe-oc.org/OUTREACH/SCHOLARSHIPS/tabid/86/Default.aspx</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Shirt Design</a:t>
            </a:r>
            <a:endParaRPr lang="en-US" dirty="0"/>
          </a:p>
        </p:txBody>
      </p:sp>
      <p:sp>
        <p:nvSpPr>
          <p:cNvPr id="3" name="Content Placeholder 2"/>
          <p:cNvSpPr>
            <a:spLocks noGrp="1"/>
          </p:cNvSpPr>
          <p:nvPr>
            <p:ph idx="1"/>
          </p:nvPr>
        </p:nvSpPr>
        <p:spPr/>
        <p:txBody>
          <a:bodyPr/>
          <a:lstStyle/>
          <a:p>
            <a:r>
              <a:rPr lang="en-US" dirty="0" smtClean="0"/>
              <a:t>Bring money next meeting!</a:t>
            </a:r>
          </a:p>
          <a:p>
            <a:pPr>
              <a:buNone/>
            </a:pPr>
            <a:r>
              <a:rPr lang="en-US" dirty="0" smtClean="0"/>
              <a:t>	$15</a:t>
            </a:r>
          </a:p>
          <a:p>
            <a:pPr>
              <a:buNone/>
            </a:pP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715000" y="2590800"/>
            <a:ext cx="280035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p:txBody>
          <a:bodyPr>
            <a:normAutofit/>
          </a:bodyPr>
          <a:lstStyle/>
          <a:p>
            <a:r>
              <a:rPr lang="en-US" dirty="0" smtClean="0"/>
              <a:t>If you have any question, comments, or concerns.</a:t>
            </a:r>
          </a:p>
          <a:p>
            <a:pPr>
              <a:buFont typeface="Wingdings" pitchFamily="2" charset="2"/>
              <a:buChar char="Ø"/>
            </a:pPr>
            <a:r>
              <a:rPr lang="en-US" dirty="0" smtClean="0">
                <a:hlinkClick r:id="rId2"/>
              </a:rPr>
              <a:t>Swe.ucr@gmail.com</a:t>
            </a:r>
            <a:endParaRPr lang="en-US" dirty="0" smtClean="0"/>
          </a:p>
          <a:p>
            <a:endParaRPr lang="en-US" dirty="0" smtClean="0"/>
          </a:p>
          <a:p>
            <a:r>
              <a:rPr lang="en-US" dirty="0" smtClean="0"/>
              <a:t>Or Rachael Lomax</a:t>
            </a:r>
          </a:p>
          <a:p>
            <a:pPr>
              <a:buFont typeface="Wingdings" pitchFamily="2" charset="2"/>
              <a:buChar char="Ø"/>
            </a:pPr>
            <a:r>
              <a:rPr lang="en-US" dirty="0" smtClean="0">
                <a:hlinkClick r:id="rId3"/>
              </a:rPr>
              <a:t>rloma002@ucr.edu</a:t>
            </a:r>
            <a:r>
              <a:rPr lang="en-US" dirty="0" smtClean="0"/>
              <a:t> </a:t>
            </a:r>
          </a:p>
          <a:p>
            <a:endParaRPr lang="en-US" dirty="0" smtClean="0"/>
          </a:p>
          <a:p>
            <a:r>
              <a:rPr lang="en-US" dirty="0" smtClean="0"/>
              <a:t>Next Meeting: January 21</a:t>
            </a:r>
            <a:r>
              <a:rPr lang="en-US" baseline="30000" dirty="0" smtClean="0"/>
              <a:t>st.</a:t>
            </a:r>
            <a:r>
              <a:rPr lang="en-US" dirty="0" smtClean="0"/>
              <a:t>Here.7-8.</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Icebreaker</a:t>
            </a:r>
            <a:endParaRPr lang="en-US" dirty="0"/>
          </a:p>
        </p:txBody>
      </p:sp>
      <p:sp>
        <p:nvSpPr>
          <p:cNvPr id="3" name="Content Placeholder 2"/>
          <p:cNvSpPr>
            <a:spLocks noGrp="1"/>
          </p:cNvSpPr>
          <p:nvPr>
            <p:ph idx="1"/>
          </p:nvPr>
        </p:nvSpPr>
        <p:spPr/>
        <p:txBody>
          <a:bodyPr/>
          <a:lstStyle/>
          <a:p>
            <a:r>
              <a:rPr lang="en-US" dirty="0" smtClean="0"/>
              <a:t>2 truths and a lie.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Speaker: Gene Sherman</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533400" y="2514600"/>
            <a:ext cx="8153400" cy="2285999"/>
          </a:xfrm>
          <a:prstGeom prst="rect">
            <a:avLst/>
          </a:prstGeom>
          <a:noFill/>
          <a:ln w="9525">
            <a:noFill/>
            <a:miter lim="800000"/>
            <a:headEnd/>
            <a:tailEnd/>
          </a:ln>
        </p:spPr>
      </p:pic>
      <p:sp>
        <p:nvSpPr>
          <p:cNvPr id="5" name="TextBox 4"/>
          <p:cNvSpPr txBox="1"/>
          <p:nvPr/>
        </p:nvSpPr>
        <p:spPr>
          <a:xfrm>
            <a:off x="838200" y="5934670"/>
            <a:ext cx="7086600" cy="923330"/>
          </a:xfrm>
          <a:prstGeom prst="rect">
            <a:avLst/>
          </a:prstGeom>
          <a:noFill/>
        </p:spPr>
        <p:txBody>
          <a:bodyPr wrap="square" rtlCol="0">
            <a:spAutoFit/>
          </a:bodyPr>
          <a:lstStyle/>
          <a:p>
            <a:r>
              <a:rPr lang="en-US" dirty="0" smtClean="0"/>
              <a:t>Vocademy.com</a:t>
            </a:r>
          </a:p>
          <a:p>
            <a:endParaRPr lang="en-US" dirty="0" smtClean="0"/>
          </a:p>
          <a:p>
            <a:r>
              <a:rPr lang="en-US" dirty="0" smtClean="0"/>
              <a:t>http://www.vocademy.com/classes/machine-shop-101/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6926"/>
          </a:xfrm>
        </p:spPr>
        <p:txBody>
          <a:bodyPr/>
          <a:lstStyle/>
          <a:p>
            <a:r>
              <a:rPr lang="en-US" dirty="0" smtClean="0"/>
              <a:t>Girls Scouts B.I.G. Expo</a:t>
            </a:r>
            <a:endParaRPr lang="en-US" dirty="0"/>
          </a:p>
        </p:txBody>
      </p:sp>
      <p:pic>
        <p:nvPicPr>
          <p:cNvPr id="4" name="Content Placeholder 3" descr="8.jpg"/>
          <p:cNvPicPr>
            <a:picLocks noGrp="1" noChangeAspect="1"/>
          </p:cNvPicPr>
          <p:nvPr>
            <p:ph idx="1"/>
          </p:nvPr>
        </p:nvPicPr>
        <p:blipFill>
          <a:blip r:embed="rId2" cstate="print"/>
          <a:stretch>
            <a:fillRect/>
          </a:stretch>
        </p:blipFill>
        <p:spPr>
          <a:xfrm>
            <a:off x="4724400" y="1066800"/>
            <a:ext cx="3403601" cy="2552700"/>
          </a:xfrm>
        </p:spPr>
      </p:pic>
      <p:pic>
        <p:nvPicPr>
          <p:cNvPr id="5" name="Picture 4" descr="1.jpg"/>
          <p:cNvPicPr>
            <a:picLocks noChangeAspect="1"/>
          </p:cNvPicPr>
          <p:nvPr/>
        </p:nvPicPr>
        <p:blipFill>
          <a:blip r:embed="rId3" cstate="print"/>
          <a:stretch>
            <a:fillRect/>
          </a:stretch>
        </p:blipFill>
        <p:spPr>
          <a:xfrm>
            <a:off x="381000" y="1066800"/>
            <a:ext cx="3352800" cy="2514600"/>
          </a:xfrm>
          <a:prstGeom prst="rect">
            <a:avLst/>
          </a:prstGeom>
        </p:spPr>
      </p:pic>
      <p:pic>
        <p:nvPicPr>
          <p:cNvPr id="6146" name="Picture 2" descr="C:\Users\owner\Desktop\SWE\BIG\9.jpg"/>
          <p:cNvPicPr>
            <a:picLocks noChangeAspect="1" noChangeArrowheads="1"/>
          </p:cNvPicPr>
          <p:nvPr/>
        </p:nvPicPr>
        <p:blipFill>
          <a:blip r:embed="rId4" cstate="print"/>
          <a:srcRect/>
          <a:stretch>
            <a:fillRect/>
          </a:stretch>
        </p:blipFill>
        <p:spPr bwMode="auto">
          <a:xfrm>
            <a:off x="304800" y="3810000"/>
            <a:ext cx="3581400" cy="2686050"/>
          </a:xfrm>
          <a:prstGeom prst="rect">
            <a:avLst/>
          </a:prstGeom>
          <a:noFill/>
        </p:spPr>
      </p:pic>
      <p:pic>
        <p:nvPicPr>
          <p:cNvPr id="6147" name="Picture 3" descr="C:\Users\owner\Desktop\SWE\BIG\2.jpg"/>
          <p:cNvPicPr>
            <a:picLocks noChangeAspect="1" noChangeArrowheads="1"/>
          </p:cNvPicPr>
          <p:nvPr/>
        </p:nvPicPr>
        <p:blipFill>
          <a:blip r:embed="rId5" cstate="print"/>
          <a:srcRect/>
          <a:stretch>
            <a:fillRect/>
          </a:stretch>
        </p:blipFill>
        <p:spPr bwMode="auto">
          <a:xfrm>
            <a:off x="4724400" y="3733800"/>
            <a:ext cx="3556000" cy="2667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Events</a:t>
            </a:r>
            <a:endParaRPr lang="en-US" dirty="0"/>
          </a:p>
        </p:txBody>
      </p:sp>
      <p:sp>
        <p:nvSpPr>
          <p:cNvPr id="3" name="Content Placeholder 2"/>
          <p:cNvSpPr>
            <a:spLocks noGrp="1"/>
          </p:cNvSpPr>
          <p:nvPr>
            <p:ph idx="1"/>
          </p:nvPr>
        </p:nvSpPr>
        <p:spPr/>
        <p:txBody>
          <a:bodyPr/>
          <a:lstStyle/>
          <a:p>
            <a:r>
              <a:rPr lang="en-US" dirty="0" smtClean="0"/>
              <a:t>Fashion </a:t>
            </a:r>
            <a:r>
              <a:rPr lang="en-US" dirty="0" smtClean="0"/>
              <a:t>Show 1/22</a:t>
            </a:r>
            <a:endParaRPr lang="en-US" dirty="0" smtClean="0"/>
          </a:p>
          <a:p>
            <a:r>
              <a:rPr lang="en-US" dirty="0" smtClean="0"/>
              <a:t>Fluor </a:t>
            </a:r>
            <a:r>
              <a:rPr lang="en-US" dirty="0" smtClean="0"/>
              <a:t>Event 1/23</a:t>
            </a:r>
            <a:endParaRPr lang="en-US" dirty="0" smtClean="0"/>
          </a:p>
          <a:p>
            <a:r>
              <a:rPr lang="en-US" b="1" dirty="0" smtClean="0"/>
              <a:t>Why STEM!....Why WOMEN</a:t>
            </a:r>
            <a:r>
              <a:rPr lang="en-US" b="1" dirty="0" smtClean="0"/>
              <a:t>! 1/16</a:t>
            </a:r>
            <a:endParaRPr lang="en-US" b="1" dirty="0" smtClean="0"/>
          </a:p>
          <a:p>
            <a:r>
              <a:rPr lang="en-US" dirty="0" smtClean="0"/>
              <a:t>Valentines </a:t>
            </a:r>
            <a:r>
              <a:rPr lang="en-US" dirty="0" smtClean="0"/>
              <a:t>Auction 2/15</a:t>
            </a:r>
            <a:endParaRPr lang="en-US" dirty="0" smtClean="0"/>
          </a:p>
          <a:p>
            <a:pPr>
              <a:buNone/>
            </a:pPr>
            <a:r>
              <a:rPr lang="en-US" b="1" dirty="0" smtClean="0"/>
              <a:t>	</a:t>
            </a:r>
            <a:r>
              <a:rPr lang="en-US" dirty="0" smtClean="0"/>
              <a:t>Other Events:</a:t>
            </a:r>
          </a:p>
          <a:p>
            <a:pPr>
              <a:buFont typeface="Wingdings" pitchFamily="2" charset="2"/>
              <a:buChar char="Ø"/>
            </a:pPr>
            <a:r>
              <a:rPr lang="en-US" dirty="0" smtClean="0"/>
              <a:t>Ice </a:t>
            </a:r>
            <a:r>
              <a:rPr lang="en-US" dirty="0" smtClean="0"/>
              <a:t>Skating 1/25</a:t>
            </a:r>
            <a:endParaRPr lang="en-US" dirty="0" smtClean="0"/>
          </a:p>
          <a:p>
            <a:pPr>
              <a:buFont typeface="Wingdings" pitchFamily="2" charset="2"/>
              <a:buChar char="Ø"/>
            </a:pPr>
            <a:r>
              <a:rPr lang="en-US" dirty="0" smtClean="0"/>
              <a:t>Big Bear Day snow trip</a:t>
            </a:r>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SOCIETY OF WOMEN ENGINEERS FASHION SHOW 2013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show you what you need to make a stellar first impression with models that are dressed to impress, and companies to test your 30-second elevator pitch on!</a:t>
            </a:r>
          </a:p>
          <a:p>
            <a:endParaRPr lang="en-US" dirty="0" smtClean="0"/>
          </a:p>
          <a:p>
            <a:r>
              <a:rPr lang="en-US" u="sng" dirty="0" smtClean="0">
                <a:hlinkClick r:id="rId2"/>
              </a:rPr>
              <a:t>January 22</a:t>
            </a:r>
            <a:r>
              <a:rPr lang="en-US" dirty="0" smtClean="0"/>
              <a:t> at 5:30pm</a:t>
            </a:r>
          </a:p>
          <a:p>
            <a:pPr>
              <a:buNone/>
            </a:pPr>
            <a:r>
              <a:rPr lang="en-US" dirty="0" smtClean="0"/>
              <a:t>	 Bourns A265</a:t>
            </a:r>
          </a:p>
          <a:p>
            <a:pPr>
              <a:buNone/>
            </a:pPr>
            <a:endParaRPr lang="en-US" dirty="0" smtClean="0"/>
          </a:p>
          <a:p>
            <a:pPr>
              <a:buFont typeface="Courier New" pitchFamily="49" charset="0"/>
              <a:buChar char="o"/>
            </a:pPr>
            <a:r>
              <a:rPr lang="en-US" dirty="0" smtClean="0"/>
              <a:t>We need models ;)</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Fluor Company Event</a:t>
            </a:r>
            <a:endParaRPr lang="en-US" dirty="0"/>
          </a:p>
        </p:txBody>
      </p:sp>
      <p:sp>
        <p:nvSpPr>
          <p:cNvPr id="3" name="Content Placeholder 2"/>
          <p:cNvSpPr>
            <a:spLocks noGrp="1"/>
          </p:cNvSpPr>
          <p:nvPr>
            <p:ph idx="1"/>
          </p:nvPr>
        </p:nvSpPr>
        <p:spPr>
          <a:xfrm>
            <a:off x="381000" y="1905000"/>
            <a:ext cx="8305800" cy="4549808"/>
          </a:xfrm>
        </p:spPr>
        <p:txBody>
          <a:bodyPr/>
          <a:lstStyle/>
          <a:p>
            <a:pPr algn="ctr" fontAlgn="t">
              <a:buNone/>
            </a:pPr>
            <a:r>
              <a:rPr lang="en-US" dirty="0" smtClean="0"/>
              <a:t>	WCH 205/206</a:t>
            </a:r>
          </a:p>
          <a:p>
            <a:pPr lvl="1" algn="ctr">
              <a:buNone/>
            </a:pPr>
            <a:r>
              <a:rPr lang="en-US" u="sng" dirty="0" smtClean="0">
                <a:hlinkClick r:id="rId2"/>
              </a:rPr>
              <a:t>Wednesday, January 23, 2013</a:t>
            </a:r>
            <a:endParaRPr lang="en-US" dirty="0" smtClean="0"/>
          </a:p>
          <a:p>
            <a:pPr lvl="1" algn="ctr">
              <a:buNone/>
            </a:pPr>
            <a:r>
              <a:rPr lang="en-US" dirty="0" smtClean="0"/>
              <a:t>7:00pm until 8:30p</a:t>
            </a:r>
          </a:p>
          <a:p>
            <a:pPr lvl="1">
              <a:buNone/>
            </a:pPr>
            <a:endParaRPr lang="en-US" dirty="0" smtClean="0"/>
          </a:p>
          <a:p>
            <a:pPr lvl="1">
              <a:buFont typeface="Wingdings" pitchFamily="2" charset="2"/>
              <a:buChar char="§"/>
            </a:pPr>
            <a:r>
              <a:rPr lang="en-US" dirty="0" smtClean="0"/>
              <a:t>Description of companies</a:t>
            </a:r>
          </a:p>
          <a:p>
            <a:pPr lvl="1">
              <a:buFont typeface="Wingdings" pitchFamily="2" charset="2"/>
              <a:buChar char="§"/>
            </a:pPr>
            <a:r>
              <a:rPr lang="en-US" dirty="0" smtClean="0"/>
              <a:t>Job descriptions</a:t>
            </a:r>
          </a:p>
          <a:p>
            <a:pPr lvl="1">
              <a:buFont typeface="Wingdings" pitchFamily="2" charset="2"/>
              <a:buChar char="§"/>
            </a:pPr>
            <a:r>
              <a:rPr lang="en-US" dirty="0" smtClean="0"/>
              <a:t>Openings</a:t>
            </a:r>
          </a:p>
          <a:p>
            <a:pPr lvl="1">
              <a:buFont typeface="Wingdings" pitchFamily="2" charset="2"/>
              <a:buChar char="§"/>
            </a:pPr>
            <a:r>
              <a:rPr lang="en-US" dirty="0" smtClean="0"/>
              <a:t>Engineers and hiring managers will be attending</a:t>
            </a:r>
          </a:p>
          <a:p>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5562600" y="3962400"/>
            <a:ext cx="2756354"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752126"/>
          </a:xfrm>
        </p:spPr>
        <p:txBody>
          <a:bodyPr>
            <a:normAutofit fontScale="90000"/>
          </a:bodyPr>
          <a:lstStyle/>
          <a:p>
            <a:r>
              <a:rPr lang="en-US" dirty="0" smtClean="0"/>
              <a:t/>
            </a:r>
            <a:br>
              <a:rPr lang="en-US" dirty="0" smtClean="0"/>
            </a:br>
            <a:r>
              <a:rPr lang="en-US" b="1" dirty="0" smtClean="0"/>
              <a:t>Why STEM!....Why WOMEN!</a:t>
            </a:r>
            <a:endParaRPr lang="en-US" dirty="0"/>
          </a:p>
        </p:txBody>
      </p:sp>
      <p:sp>
        <p:nvSpPr>
          <p:cNvPr id="3" name="Content Placeholder 2"/>
          <p:cNvSpPr>
            <a:spLocks noGrp="1"/>
          </p:cNvSpPr>
          <p:nvPr>
            <p:ph idx="1"/>
          </p:nvPr>
        </p:nvSpPr>
        <p:spPr>
          <a:xfrm>
            <a:off x="228600" y="990600"/>
            <a:ext cx="8915400" cy="5867400"/>
          </a:xfrm>
        </p:spPr>
        <p:txBody>
          <a:bodyPr>
            <a:normAutofit fontScale="85000" lnSpcReduction="20000"/>
          </a:bodyPr>
          <a:lstStyle/>
          <a:p>
            <a:r>
              <a:rPr lang="en-US" dirty="0" smtClean="0"/>
              <a:t>AWIS-IE and SWE-UCR present: Dr. Pamela Clute</a:t>
            </a:r>
            <a:br>
              <a:rPr lang="en-US" dirty="0" smtClean="0"/>
            </a:br>
            <a:r>
              <a:rPr lang="en-US" dirty="0" smtClean="0"/>
              <a:t/>
            </a:r>
            <a:br>
              <a:rPr lang="en-US" dirty="0" smtClean="0"/>
            </a:br>
            <a:endParaRPr lang="en-US" dirty="0" smtClean="0"/>
          </a:p>
          <a:p>
            <a:r>
              <a:rPr lang="en-US" dirty="0" smtClean="0"/>
              <a:t>Comments will focus on engaging female students in creative, innovative and relevant learning using techniques that inform, inspire and set the stage for meaningful and continued exploration in the STEM fields. </a:t>
            </a:r>
            <a:br>
              <a:rPr lang="en-US" dirty="0" smtClean="0"/>
            </a:br>
            <a:r>
              <a:rPr lang="en-US" dirty="0" smtClean="0"/>
              <a:t/>
            </a:r>
            <a:br>
              <a:rPr lang="en-US" dirty="0" smtClean="0"/>
            </a:br>
            <a:endParaRPr lang="en-US" dirty="0" smtClean="0"/>
          </a:p>
          <a:p>
            <a:r>
              <a:rPr lang="en-US" dirty="0" smtClean="0"/>
              <a:t>Coffee and refreshments will be served!</a:t>
            </a:r>
            <a:br>
              <a:rPr lang="en-US" dirty="0" smtClean="0"/>
            </a:br>
            <a:r>
              <a:rPr lang="en-US" dirty="0" smtClean="0"/>
              <a:t/>
            </a:r>
            <a:br>
              <a:rPr lang="en-US" dirty="0" smtClean="0"/>
            </a:br>
            <a:endParaRPr lang="en-US" dirty="0" smtClean="0"/>
          </a:p>
          <a:p>
            <a:pPr algn="ctr"/>
            <a:r>
              <a:rPr lang="en-US" dirty="0" smtClean="0">
                <a:hlinkClick r:id="rId2"/>
              </a:rPr>
              <a:t>Wednesday, January 16, 2013</a:t>
            </a:r>
            <a:endParaRPr lang="en-US" dirty="0" smtClean="0"/>
          </a:p>
          <a:p>
            <a:pPr algn="ctr">
              <a:buNone/>
            </a:pPr>
            <a:r>
              <a:rPr lang="en-US" dirty="0" smtClean="0"/>
              <a:t>2:00pm until 3:00pm</a:t>
            </a:r>
          </a:p>
          <a:p>
            <a:pPr algn="ctr">
              <a:buNone/>
            </a:pPr>
            <a:r>
              <a:rPr lang="en-US" dirty="0" smtClean="0"/>
              <a:t>Bourns A 265</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Ice Skating</a:t>
            </a:r>
            <a:endParaRPr lang="en-US" dirty="0"/>
          </a:p>
        </p:txBody>
      </p:sp>
      <p:sp>
        <p:nvSpPr>
          <p:cNvPr id="3" name="Content Placeholder 2"/>
          <p:cNvSpPr>
            <a:spLocks noGrp="1"/>
          </p:cNvSpPr>
          <p:nvPr>
            <p:ph idx="1"/>
          </p:nvPr>
        </p:nvSpPr>
        <p:spPr>
          <a:xfrm>
            <a:off x="457200" y="1219200"/>
            <a:ext cx="8229600" cy="5235608"/>
          </a:xfrm>
        </p:spPr>
        <p:txBody>
          <a:bodyPr/>
          <a:lstStyle/>
          <a:p>
            <a:pPr algn="ctr"/>
            <a:r>
              <a:rPr lang="en-US" b="1" dirty="0" smtClean="0"/>
              <a:t> </a:t>
            </a:r>
            <a:r>
              <a:rPr lang="en-US" dirty="0" smtClean="0"/>
              <a:t>January </a:t>
            </a:r>
            <a:r>
              <a:rPr lang="en-US" dirty="0" smtClean="0"/>
              <a:t>25th at Ice Town from 8:00pm </a:t>
            </a:r>
            <a:r>
              <a:rPr lang="en-US" dirty="0" smtClean="0"/>
              <a:t>to 11:00pm.</a:t>
            </a:r>
          </a:p>
          <a:p>
            <a:pPr algn="ctr"/>
            <a:endParaRPr lang="en-US" dirty="0" smtClean="0"/>
          </a:p>
          <a:p>
            <a:pPr algn="ct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04800" y="2895600"/>
            <a:ext cx="4260742" cy="285663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48200" y="2971800"/>
            <a:ext cx="4252626" cy="273618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177</TotalTime>
  <Words>273</Words>
  <Application>Microsoft Office PowerPoint</Application>
  <PresentationFormat>On-screen Show (4:3)</PresentationFormat>
  <Paragraphs>109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Verve</vt:lpstr>
      <vt:lpstr>SWE Meeting</vt:lpstr>
      <vt:lpstr>Icebreaker</vt:lpstr>
      <vt:lpstr>Guest Speaker: Gene Sherman</vt:lpstr>
      <vt:lpstr>Girls Scouts B.I.G. Expo</vt:lpstr>
      <vt:lpstr>Upcoming Events</vt:lpstr>
      <vt:lpstr>The SOCIETY OF WOMEN ENGINEERS FASHION SHOW 2013</vt:lpstr>
      <vt:lpstr>Fluor Company Event</vt:lpstr>
      <vt:lpstr> Why STEM!....Why WOMEN!</vt:lpstr>
      <vt:lpstr>Ice Skating</vt:lpstr>
      <vt:lpstr>Valentines Auction</vt:lpstr>
      <vt:lpstr>Bourns Engineering Day Committee (SSED)</vt:lpstr>
      <vt:lpstr>SWE Winter Sports Team</vt:lpstr>
      <vt:lpstr>Regional Conference</vt:lpstr>
      <vt:lpstr>SWE Scholarships: National</vt:lpstr>
      <vt:lpstr>Slide 15</vt:lpstr>
      <vt:lpstr>How Swe works</vt:lpstr>
      <vt:lpstr>Shirt Design</vt:lpstr>
      <vt:lpstr>Contact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Meeting</dc:title>
  <dc:creator>Rachael</dc:creator>
  <cp:lastModifiedBy>Rachael</cp:lastModifiedBy>
  <cp:revision>21</cp:revision>
  <dcterms:created xsi:type="dcterms:W3CDTF">2013-01-07T05:17:51Z</dcterms:created>
  <dcterms:modified xsi:type="dcterms:W3CDTF">2013-01-08T02:50:09Z</dcterms:modified>
</cp:coreProperties>
</file>