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4F0181-EC73-488C-82AD-B683A41B4D70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EAD69B-734B-4DC8-BFCE-C023C8B2AE5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SWE General Meeting: Elections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03/04/13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Idalia</a:t>
            </a:r>
            <a:r>
              <a:rPr lang="en-US" dirty="0" smtClean="0"/>
              <a:t> Ramirez</a:t>
            </a:r>
          </a:p>
          <a:p>
            <a:endParaRPr lang="en-US" dirty="0" smtClean="0"/>
          </a:p>
          <a:p>
            <a:r>
              <a:rPr lang="en-US" dirty="0" smtClean="0"/>
              <a:t>Connie To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Rachel Law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Vanessa Guzman</a:t>
            </a:r>
          </a:p>
          <a:p>
            <a:r>
              <a:rPr lang="en-US" dirty="0" smtClean="0"/>
              <a:t>Cristal Gonzalez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Cristal Gonzalez</a:t>
            </a:r>
          </a:p>
          <a:p>
            <a:r>
              <a:rPr lang="en-US" dirty="0" smtClean="0"/>
              <a:t>Brenda Pena</a:t>
            </a:r>
          </a:p>
          <a:p>
            <a:r>
              <a:rPr lang="en-US" dirty="0" smtClean="0"/>
              <a:t>Danielle </a:t>
            </a:r>
            <a:r>
              <a:rPr lang="en-US" dirty="0" err="1" smtClean="0"/>
              <a:t>Coponpon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Chair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Monica Marks</a:t>
            </a:r>
          </a:p>
          <a:p>
            <a:r>
              <a:rPr lang="en-US" dirty="0" smtClean="0"/>
              <a:t>Brenda Pena</a:t>
            </a:r>
          </a:p>
          <a:p>
            <a:r>
              <a:rPr lang="en-US" dirty="0" smtClean="0"/>
              <a:t>Christine Hawley</a:t>
            </a:r>
          </a:p>
          <a:p>
            <a:r>
              <a:rPr lang="en-US" dirty="0" smtClean="0"/>
              <a:t>Danielle </a:t>
            </a:r>
            <a:r>
              <a:rPr lang="en-US" dirty="0" err="1" smtClean="0"/>
              <a:t>Coponpon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Coordinator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Monica Marks</a:t>
            </a:r>
          </a:p>
          <a:p>
            <a:r>
              <a:rPr lang="en-US" dirty="0" err="1" smtClean="0"/>
              <a:t>Odalys</a:t>
            </a:r>
            <a:r>
              <a:rPr lang="en-US" dirty="0" smtClean="0"/>
              <a:t> </a:t>
            </a:r>
            <a:r>
              <a:rPr lang="en-US" dirty="0" err="1" smtClean="0"/>
              <a:t>Garau</a:t>
            </a:r>
            <a:endParaRPr lang="en-US" dirty="0" smtClean="0"/>
          </a:p>
          <a:p>
            <a:r>
              <a:rPr lang="en-US" dirty="0" err="1" smtClean="0"/>
              <a:t>Suana</a:t>
            </a:r>
            <a:r>
              <a:rPr lang="en-US" dirty="0" smtClean="0"/>
              <a:t> </a:t>
            </a:r>
            <a:r>
              <a:rPr lang="en-US" dirty="0" err="1" smtClean="0"/>
              <a:t>Jaimes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Sojin</a:t>
            </a:r>
            <a:r>
              <a:rPr lang="en-US" dirty="0" smtClean="0"/>
              <a:t> </a:t>
            </a:r>
            <a:r>
              <a:rPr lang="en-US" dirty="0" err="1" smtClean="0"/>
              <a:t>Ahn</a:t>
            </a:r>
            <a:endParaRPr lang="en-US" dirty="0" smtClean="0"/>
          </a:p>
          <a:p>
            <a:r>
              <a:rPr lang="en-US" dirty="0" smtClean="0"/>
              <a:t>Cristal Gonzalez</a:t>
            </a:r>
          </a:p>
          <a:p>
            <a:r>
              <a:rPr lang="en-US" dirty="0" smtClean="0"/>
              <a:t>Leila </a:t>
            </a:r>
            <a:r>
              <a:rPr lang="en-US" dirty="0" err="1" smtClean="0"/>
              <a:t>Suasnabar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Vanessa Guzman</a:t>
            </a:r>
          </a:p>
          <a:p>
            <a:r>
              <a:rPr lang="en-US" dirty="0" smtClean="0"/>
              <a:t>Christine Hawley</a:t>
            </a:r>
          </a:p>
          <a:p>
            <a:r>
              <a:rPr lang="en-US" dirty="0" smtClean="0"/>
              <a:t>Sandra Hernandez</a:t>
            </a:r>
          </a:p>
          <a:p>
            <a:r>
              <a:rPr lang="en-US" dirty="0" smtClean="0"/>
              <a:t>Danielle </a:t>
            </a:r>
            <a:r>
              <a:rPr lang="en-US" dirty="0" err="1" smtClean="0"/>
              <a:t>Coponpon</a:t>
            </a:r>
            <a:endParaRPr lang="en-US" dirty="0" smtClean="0"/>
          </a:p>
          <a:p>
            <a:r>
              <a:rPr lang="en-US" dirty="0" smtClean="0"/>
              <a:t>Rachel Law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Paige Romero</a:t>
            </a:r>
          </a:p>
          <a:p>
            <a:r>
              <a:rPr lang="en-US" dirty="0" err="1" smtClean="0"/>
              <a:t>Tasnia</a:t>
            </a:r>
            <a:r>
              <a:rPr lang="en-US" dirty="0" smtClean="0"/>
              <a:t> </a:t>
            </a:r>
            <a:r>
              <a:rPr lang="en-US" dirty="0" err="1" smtClean="0"/>
              <a:t>Qazi</a:t>
            </a:r>
            <a:endParaRPr lang="en-US" dirty="0" smtClean="0"/>
          </a:p>
          <a:p>
            <a:r>
              <a:rPr lang="en-US" dirty="0" smtClean="0"/>
              <a:t>Beth </a:t>
            </a:r>
            <a:r>
              <a:rPr lang="en-US" dirty="0" err="1" smtClean="0"/>
              <a:t>Mende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President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Stephanie </a:t>
            </a:r>
            <a:r>
              <a:rPr lang="en-US" dirty="0" err="1" smtClean="0"/>
              <a:t>Eatinger</a:t>
            </a:r>
            <a:endParaRPr lang="en-US" dirty="0" smtClean="0"/>
          </a:p>
          <a:p>
            <a:r>
              <a:rPr lang="en-US" dirty="0" err="1" smtClean="0"/>
              <a:t>Tasnia</a:t>
            </a:r>
            <a:r>
              <a:rPr lang="en-US" dirty="0" smtClean="0"/>
              <a:t> </a:t>
            </a:r>
            <a:r>
              <a:rPr lang="en-US" dirty="0" err="1" smtClean="0"/>
              <a:t>Qazi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85800"/>
            <a:ext cx="7853395" cy="550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Icebreaker: Marketing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Nominees will socialize with the members and market themselves.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 the members know why you are the BEST candidate for this position.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759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Questions to Ask the Candidates: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r>
              <a:rPr lang="en-US" sz="3200" dirty="0" smtClean="0"/>
              <a:t>Why should I vote for you?</a:t>
            </a:r>
          </a:p>
          <a:p>
            <a:r>
              <a:rPr lang="en-US" sz="3200" dirty="0" smtClean="0"/>
              <a:t>What leadership experience do you have?</a:t>
            </a:r>
          </a:p>
          <a:p>
            <a:r>
              <a:rPr lang="en-US" sz="3200" dirty="0" smtClean="0"/>
              <a:t>What are you main interests in SWE</a:t>
            </a:r>
          </a:p>
          <a:p>
            <a:r>
              <a:rPr lang="en-US" sz="3200" dirty="0" smtClean="0"/>
              <a:t>What are your strengths?</a:t>
            </a:r>
          </a:p>
          <a:p>
            <a:r>
              <a:rPr lang="en-US" sz="3200" dirty="0" smtClean="0"/>
              <a:t>What are your visions for the club next year?</a:t>
            </a:r>
          </a:p>
          <a:p>
            <a:r>
              <a:rPr lang="en-US" sz="3200" dirty="0" smtClean="0"/>
              <a:t>What other clubs are you involved with?</a:t>
            </a:r>
          </a:p>
          <a:p>
            <a:r>
              <a:rPr lang="en-US" sz="3200" dirty="0" smtClean="0"/>
              <a:t>How do you manage your time?</a:t>
            </a:r>
          </a:p>
          <a:p>
            <a:r>
              <a:rPr lang="en-US" sz="3200" dirty="0" smtClean="0"/>
              <a:t>What would your </a:t>
            </a:r>
            <a:r>
              <a:rPr lang="en-US" sz="3200" dirty="0" err="1" smtClean="0"/>
              <a:t>patronus</a:t>
            </a:r>
            <a:r>
              <a:rPr lang="en-US" sz="3200" dirty="0" smtClean="0"/>
              <a:t> be?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077200" cy="32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15619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 smtClean="0"/>
                        <a:t>Getaway Fundraiser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03/07/13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Getaway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7-11PM</a:t>
                      </a:r>
                      <a:endParaRPr lang="en-US" dirty="0"/>
                    </a:p>
                  </a:txBody>
                  <a:tcPr/>
                </a:tc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 smtClean="0"/>
                        <a:t>Highlander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03/09/13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9-11AM</a:t>
                      </a:r>
                      <a:endParaRPr lang="en-US" dirty="0"/>
                    </a:p>
                  </a:txBody>
                  <a:tcPr/>
                </a:tc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 smtClean="0"/>
                        <a:t>Girl</a:t>
                      </a:r>
                      <a:r>
                        <a:rPr lang="en-US" baseline="0" dirty="0" smtClean="0"/>
                        <a:t> Scout Astronomy 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03/09/13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Seal Beach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5-8PM</a:t>
                      </a:r>
                      <a:endParaRPr lang="en-US" dirty="0"/>
                    </a:p>
                  </a:txBody>
                  <a:tcPr/>
                </a:tc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 smtClean="0"/>
                        <a:t>Bourns</a:t>
                      </a:r>
                      <a:r>
                        <a:rPr lang="en-US" baseline="0" dirty="0" smtClean="0"/>
                        <a:t> Engineering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04/06/13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BCOE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12-5PM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Getaway Fundraiser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5835349" cy="482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Highlander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Tabling for incoming/interested students.</a:t>
            </a:r>
            <a:endParaRPr lang="en-US" dirty="0" smtClean="0"/>
          </a:p>
          <a:p>
            <a:r>
              <a:rPr lang="en-US" dirty="0" smtClean="0"/>
              <a:t>Pitch SWE, tell them why we’re awesome.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Astronomy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SWE-OC will be helping out with an Astronomy Night Event for the Seal Beach Girl Scouts.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will be helping them with an activity to identify </a:t>
            </a:r>
            <a:r>
              <a:rPr lang="en-US" dirty="0" err="1" smtClean="0"/>
              <a:t>plantets</a:t>
            </a:r>
            <a:r>
              <a:rPr lang="en-US" dirty="0" smtClean="0"/>
              <a:t>, how to use a telescope and also answering questions about Women in Engineering.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52126"/>
          </a:xfrm>
        </p:spPr>
        <p:txBody>
          <a:bodyPr/>
          <a:lstStyle/>
          <a:p>
            <a:r>
              <a:rPr lang="en-US" dirty="0" smtClean="0"/>
              <a:t>Bourns Engineering Day</a:t>
            </a:r>
            <a:endParaRPr lang="en-US" dirty="0"/>
          </a:p>
        </p:txBody>
      </p:sp>
      <p:pic>
        <p:nvPicPr>
          <p:cNvPr id="4" name="Content Placeholder 3" descr="ssed_2013_poster-p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838200"/>
            <a:ext cx="4278282" cy="55403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108</TotalTime>
  <Words>271</Words>
  <Application>Microsoft Office PowerPoint</Application>
  <PresentationFormat>On-screen Show (4:3)</PresentationFormat>
  <Paragraphs>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Verve</vt:lpstr>
      <vt:lpstr>SWE General Meeting: Elections</vt:lpstr>
      <vt:lpstr>Slide 2</vt:lpstr>
      <vt:lpstr>Icebreaker: Marketing yourself</vt:lpstr>
      <vt:lpstr>Questions to Ask the Candidates:</vt:lpstr>
      <vt:lpstr>Upcoming Events</vt:lpstr>
      <vt:lpstr>Getaway Fundraiser</vt:lpstr>
      <vt:lpstr>Highlander Day</vt:lpstr>
      <vt:lpstr>Astronomy Night</vt:lpstr>
      <vt:lpstr>Bourns Engineering Day</vt:lpstr>
      <vt:lpstr>Webmaster</vt:lpstr>
      <vt:lpstr>Historian</vt:lpstr>
      <vt:lpstr>Professional Development</vt:lpstr>
      <vt:lpstr>Social Chair (2)</vt:lpstr>
      <vt:lpstr>Outreach Coordinator (2)</vt:lpstr>
      <vt:lpstr>Treasurer (2)</vt:lpstr>
      <vt:lpstr>Secretary </vt:lpstr>
      <vt:lpstr>Vice President</vt:lpstr>
      <vt:lpstr>President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General Meeting: Elections</dc:title>
  <dc:creator>Rachael</dc:creator>
  <cp:lastModifiedBy>Rachael</cp:lastModifiedBy>
  <cp:revision>11</cp:revision>
  <dcterms:created xsi:type="dcterms:W3CDTF">2013-03-03T22:51:27Z</dcterms:created>
  <dcterms:modified xsi:type="dcterms:W3CDTF">2013-03-04T00:39:28Z</dcterms:modified>
</cp:coreProperties>
</file>