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0D606-6D7E-4220-9AC2-AE432560E82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78E26-E891-46CD-AF51-E4C80278F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65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78E26-E891-46CD-AF51-E4C80278FC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30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3074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281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988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3381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754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64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935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39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604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563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269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2/10/2025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3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A5ED585-FEBB-4DAD-84C0-97BEE6C36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F6AC352-A720-4DB3-87CA-A33B0607C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D70B4E-60F0-4587-9D0A-C9E66E53A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FC79C56-0BEE-5EE2-F30A-CC543E9B5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3" b="1"/>
          <a:stretch/>
        </p:blipFill>
        <p:spPr>
          <a:xfrm>
            <a:off x="20" y="-1"/>
            <a:ext cx="11828189" cy="6858000"/>
          </a:xfrm>
          <a:custGeom>
            <a:avLst/>
            <a:gdLst/>
            <a:ahLst/>
            <a:cxnLst/>
            <a:rect l="l" t="t" r="r" b="b"/>
            <a:pathLst>
              <a:path w="11828209" h="6851225">
                <a:moveTo>
                  <a:pt x="1484882" y="0"/>
                </a:moveTo>
                <a:lnTo>
                  <a:pt x="8520272" y="0"/>
                </a:lnTo>
                <a:lnTo>
                  <a:pt x="8541915" y="12445"/>
                </a:lnTo>
                <a:cubicBezTo>
                  <a:pt x="10512125" y="1209574"/>
                  <a:pt x="11828209" y="3376047"/>
                  <a:pt x="11828209" y="5849907"/>
                </a:cubicBezTo>
                <a:cubicBezTo>
                  <a:pt x="11828209" y="6085513"/>
                  <a:pt x="11816272" y="6318331"/>
                  <a:pt x="11792969" y="6547788"/>
                </a:cubicBezTo>
                <a:lnTo>
                  <a:pt x="11754411" y="6851225"/>
                </a:lnTo>
                <a:lnTo>
                  <a:pt x="0" y="6851225"/>
                </a:lnTo>
                <a:lnTo>
                  <a:pt x="0" y="1208190"/>
                </a:lnTo>
                <a:lnTo>
                  <a:pt x="176127" y="1023457"/>
                </a:lnTo>
                <a:cubicBezTo>
                  <a:pt x="562126" y="637458"/>
                  <a:pt x="994141" y="297476"/>
                  <a:pt x="1463239" y="12445"/>
                </a:cubicBezTo>
                <a:close/>
              </a:path>
            </a:pathLst>
          </a:cu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F149F64-F5A8-406B-96EB-0B8A677B4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76322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A9EE7A9-906A-4407-BE4D-A564B220B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1754270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Century Gothic</vt:lpstr>
      <vt:lpstr>ShapesVTI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Muntasir Muhit</dc:creator>
  <cp:lastModifiedBy>Muntasir Muhit</cp:lastModifiedBy>
  <cp:revision>2</cp:revision>
  <dcterms:created xsi:type="dcterms:W3CDTF">2025-02-10T10:33:33Z</dcterms:created>
  <dcterms:modified xsi:type="dcterms:W3CDTF">2025-02-10T10:34:30Z</dcterms:modified>
</cp:coreProperties>
</file>