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584" y="-9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3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8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9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7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8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4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65A2-5BC6-4FF0-8FDC-BCA7CB01772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695B-7B99-4FC3-B39A-020D8420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5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57375" y="-76200"/>
            <a:ext cx="8334375" cy="727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8867" y1="46412" x2="17383" y2="80000"/>
                        <a14:foregroundMark x1="19922" y1="55267" x2="39648" y2="79847"/>
                        <a14:foregroundMark x1="11328" y1="54962" x2="13867" y2="90382"/>
                        <a14:foregroundMark x1="19336" y1="77710" x2="41602" y2="94962"/>
                        <a14:foregroundMark x1="13281" y1="50534" x2="35352" y2="45496"/>
                        <a14:foregroundMark x1="38867" y1="41069" x2="37109" y2="51145"/>
                        <a14:foregroundMark x1="49219" y1="45496" x2="59570" y2="73435"/>
                        <a14:foregroundMark x1="40430" y1="52824" x2="48438" y2="81069"/>
                        <a14:foregroundMark x1="57031" y1="63511" x2="48047" y2="90687"/>
                        <a14:foregroundMark x1="15430" y1="93740" x2="26953" y2="93740"/>
                        <a14:foregroundMark x1="42969" y1="93130" x2="42188" y2="93435"/>
                        <a14:foregroundMark x1="34180" y1="95267" x2="54492" y2="95878"/>
                        <a14:foregroundMark x1="54492" y1="80916" x2="54492" y2="90687"/>
                        <a14:foregroundMark x1="63867" y1="55573" x2="63867" y2="80305"/>
                        <a14:foregroundMark x1="65430" y1="52672" x2="83594" y2="61985"/>
                        <a14:foregroundMark x1="82422" y1="72977" x2="90430" y2="95420"/>
                        <a14:foregroundMark x1="62695" y1="89771" x2="82422" y2="90229"/>
                        <a14:foregroundMark x1="72266" y1="81374" x2="70703" y2="99695"/>
                        <a14:foregroundMark x1="80664" y1="95878" x2="60352" y2="95267"/>
                        <a14:foregroundMark x1="68945" y1="63817" x2="82422" y2="81985"/>
                        <a14:foregroundMark x1="57031" y1="49924" x2="68750" y2="58931"/>
                        <a14:foregroundMark x1="68164" y1="62595" x2="49023" y2="60153"/>
                        <a14:foregroundMark x1="53516" y1="52977" x2="69336" y2="57863"/>
                        <a14:foregroundMark x1="56836" y1="47481" x2="72461" y2="52214"/>
                        <a14:foregroundMark x1="61914" y1="46718" x2="80273" y2="52519"/>
                        <a14:foregroundMark x1="81055" y1="51298" x2="81445" y2="60458"/>
                        <a14:foregroundMark x1="81641" y1="51450" x2="66016" y2="46870"/>
                        <a14:foregroundMark x1="62305" y1="46107" x2="81250" y2="50382"/>
                        <a14:foregroundMark x1="61523" y1="44580" x2="65234" y2="46565"/>
                        <a14:foregroundMark x1="67773" y1="46565" x2="79492" y2="49466"/>
                        <a14:foregroundMark x1="58594" y1="43511" x2="80078" y2="49771"/>
                        <a14:foregroundMark x1="81641" y1="50687" x2="81641" y2="60153"/>
                        <a14:foregroundMark x1="82617" y1="54351" x2="84180" y2="65038"/>
                        <a14:foregroundMark x1="83984" y1="59847" x2="88477" y2="73435"/>
                        <a14:foregroundMark x1="83789" y1="53588" x2="84766" y2="64122"/>
                        <a14:foregroundMark x1="83984" y1="52519" x2="89063" y2="71145"/>
                        <a14:foregroundMark x1="47266" y1="54046" x2="63672" y2="53740"/>
                        <a14:foregroundMark x1="86719" y1="71450" x2="91797" y2="87328"/>
                        <a14:foregroundMark x1="89648" y1="73893" x2="95508" y2="90229"/>
                        <a14:foregroundMark x1="95703" y1="90992" x2="92578" y2="98931"/>
                        <a14:foregroundMark x1="95117" y1="94351" x2="94727" y2="99847"/>
                        <a14:backgroundMark x1="98242" y1="87939" x2="98828" y2="95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9562"/>
            <a:ext cx="48768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4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2019-12-14T03:23:18Z</dcterms:created>
  <dcterms:modified xsi:type="dcterms:W3CDTF">2019-12-14T03:24:39Z</dcterms:modified>
</cp:coreProperties>
</file>