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D925-D90D-4ACE-A162-9B25DABB7CE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04C-B6E3-48DD-8B69-12FFBC2EE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D925-D90D-4ACE-A162-9B25DABB7CE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04C-B6E3-48DD-8B69-12FFBC2EE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1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D925-D90D-4ACE-A162-9B25DABB7CE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04C-B6E3-48DD-8B69-12FFBC2EE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8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D925-D90D-4ACE-A162-9B25DABB7CE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04C-B6E3-48DD-8B69-12FFBC2EE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9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D925-D90D-4ACE-A162-9B25DABB7CE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04C-B6E3-48DD-8B69-12FFBC2EE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9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D925-D90D-4ACE-A162-9B25DABB7CE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04C-B6E3-48DD-8B69-12FFBC2EE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1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D925-D90D-4ACE-A162-9B25DABB7CE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04C-B6E3-48DD-8B69-12FFBC2EE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4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D925-D90D-4ACE-A162-9B25DABB7CE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04C-B6E3-48DD-8B69-12FFBC2EE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5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D925-D90D-4ACE-A162-9B25DABB7CE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04C-B6E3-48DD-8B69-12FFBC2EE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5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D925-D90D-4ACE-A162-9B25DABB7CE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04C-B6E3-48DD-8B69-12FFBC2EE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9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D925-D90D-4ACE-A162-9B25DABB7CE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04C-B6E3-48DD-8B69-12FFBC2EE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2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D925-D90D-4ACE-A162-9B25DABB7CE1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E04C-B6E3-48DD-8B69-12FFBC2EE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7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93" y="1072341"/>
            <a:ext cx="2924175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6830" y="573580"/>
            <a:ext cx="891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[Window] – [Show View] – [Other…] – [Data Management] – [Data Source Explorer]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7760" y="2271891"/>
            <a:ext cx="1698624" cy="386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0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" y="1065814"/>
            <a:ext cx="4867275" cy="5734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830" y="573580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New Connection Profile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21073" y="6415562"/>
            <a:ext cx="937806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7233" t="29630" r="24844" b="59815"/>
          <a:stretch/>
        </p:blipFill>
        <p:spPr>
          <a:xfrm>
            <a:off x="748146" y="1432906"/>
            <a:ext cx="6555317" cy="1085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10844" y="1432906"/>
            <a:ext cx="1592619" cy="287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69129" y="1831916"/>
            <a:ext cx="1330036" cy="213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5" idx="2"/>
            <a:endCxn id="6" idx="3"/>
          </p:cNvCxnSpPr>
          <p:nvPr/>
        </p:nvCxnSpPr>
        <p:spPr>
          <a:xfrm rot="5400000">
            <a:off x="4994316" y="425585"/>
            <a:ext cx="217689" cy="28079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28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0" y="1065816"/>
            <a:ext cx="4867275" cy="552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830" y="573580"/>
            <a:ext cx="210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Connection Profile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719" y="3788926"/>
            <a:ext cx="1592619" cy="287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6830" y="5110649"/>
            <a:ext cx="1597508" cy="475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41013" y="5029199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Name</a:t>
            </a:r>
            <a:r>
              <a:rPr lang="ko-KR" altLang="en-US" dirty="0" smtClean="0">
                <a:solidFill>
                  <a:srgbClr val="FF0000"/>
                </a:solidFill>
              </a:rPr>
              <a:t>은 마음대로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37906" y="6207061"/>
            <a:ext cx="853439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 flipH="1">
            <a:off x="1405584" y="4076755"/>
            <a:ext cx="2445" cy="1033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" idx="2"/>
            <a:endCxn id="10" idx="1"/>
          </p:cNvCxnSpPr>
          <p:nvPr/>
        </p:nvCxnSpPr>
        <p:spPr>
          <a:xfrm rot="16200000" flipH="1">
            <a:off x="1646231" y="5345506"/>
            <a:ext cx="751029" cy="123232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9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0" y="1065816"/>
            <a:ext cx="4867275" cy="5734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02286" y="2075636"/>
            <a:ext cx="256602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6830" y="573580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New Connection Profile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29" y="1065816"/>
            <a:ext cx="5581650" cy="46958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074380" y="2075636"/>
            <a:ext cx="717118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74379" y="3060517"/>
            <a:ext cx="5363933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10" idx="3"/>
            <a:endCxn id="13" idx="1"/>
          </p:cNvCxnSpPr>
          <p:nvPr/>
        </p:nvCxnSpPr>
        <p:spPr>
          <a:xfrm>
            <a:off x="5158888" y="2205757"/>
            <a:ext cx="9154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2"/>
          </p:cNvCxnSpPr>
          <p:nvPr/>
        </p:nvCxnSpPr>
        <p:spPr>
          <a:xfrm flipH="1">
            <a:off x="6417425" y="2335878"/>
            <a:ext cx="15514" cy="7246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14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0" y="1065815"/>
            <a:ext cx="5581650" cy="4695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830" y="573580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New Connection Profile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66886" y="2017447"/>
            <a:ext cx="536990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5689" y="2554766"/>
            <a:ext cx="4247010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29200" y="3125338"/>
            <a:ext cx="955963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13" idx="2"/>
          </p:cNvCxnSpPr>
          <p:nvPr/>
        </p:nvCxnSpPr>
        <p:spPr>
          <a:xfrm flipH="1">
            <a:off x="1628181" y="2277689"/>
            <a:ext cx="7200" cy="277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5" idx="2"/>
            <a:endCxn id="14" idx="1"/>
          </p:cNvCxnSpPr>
          <p:nvPr/>
        </p:nvCxnSpPr>
        <p:spPr>
          <a:xfrm rot="16200000" flipH="1">
            <a:off x="3713972" y="1940230"/>
            <a:ext cx="440451" cy="21900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5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81" y="1065815"/>
            <a:ext cx="6307455" cy="35471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0" y="1065815"/>
            <a:ext cx="5581650" cy="4695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830" y="573580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New Connection Profile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029200" y="2551759"/>
            <a:ext cx="955963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88480" y="1257027"/>
            <a:ext cx="3879347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09484" y="2100377"/>
            <a:ext cx="3998986" cy="152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430759" y="4346070"/>
            <a:ext cx="589176" cy="188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꺾인 연결선 2"/>
          <p:cNvCxnSpPr>
            <a:stCxn id="14" idx="0"/>
            <a:endCxn id="16" idx="1"/>
          </p:cNvCxnSpPr>
          <p:nvPr/>
        </p:nvCxnSpPr>
        <p:spPr>
          <a:xfrm rot="5400000" flipH="1" flipV="1">
            <a:off x="5265526" y="1628805"/>
            <a:ext cx="1164611" cy="68129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6" idx="2"/>
          </p:cNvCxnSpPr>
          <p:nvPr/>
        </p:nvCxnSpPr>
        <p:spPr>
          <a:xfrm>
            <a:off x="8128154" y="1517269"/>
            <a:ext cx="7178" cy="583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7" idx="2"/>
            <a:endCxn id="18" idx="1"/>
          </p:cNvCxnSpPr>
          <p:nvPr/>
        </p:nvCxnSpPr>
        <p:spPr>
          <a:xfrm rot="16200000" flipH="1">
            <a:off x="8726280" y="2735703"/>
            <a:ext cx="2187176" cy="122178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2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0" y="1065815"/>
            <a:ext cx="5581650" cy="4695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830" y="573580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New Connection Profile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15689" y="2554766"/>
            <a:ext cx="4247010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9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0" y="1065814"/>
            <a:ext cx="5581650" cy="4695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830" y="573580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New Connection Profile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43969" y="2974900"/>
            <a:ext cx="5223198" cy="1059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33004" y="2017447"/>
            <a:ext cx="717118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55692" y="5373389"/>
            <a:ext cx="881915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7" idx="2"/>
          </p:cNvCxnSpPr>
          <p:nvPr/>
        </p:nvCxnSpPr>
        <p:spPr>
          <a:xfrm flipH="1">
            <a:off x="2187019" y="2277689"/>
            <a:ext cx="4544" cy="697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5" idx="2"/>
            <a:endCxn id="8" idx="1"/>
          </p:cNvCxnSpPr>
          <p:nvPr/>
        </p:nvCxnSpPr>
        <p:spPr>
          <a:xfrm rot="16200000" flipH="1">
            <a:off x="3071211" y="4319029"/>
            <a:ext cx="1468838" cy="90012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42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0" y="1065814"/>
            <a:ext cx="4867275" cy="5734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830" y="573580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New Connection Profile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28460" y="4542030"/>
            <a:ext cx="1034046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54326" y="5783966"/>
            <a:ext cx="937806" cy="26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59" y="5242574"/>
            <a:ext cx="4933950" cy="1343025"/>
          </a:xfrm>
          <a:prstGeom prst="rect">
            <a:avLst/>
          </a:prstGeom>
        </p:spPr>
      </p:pic>
      <p:cxnSp>
        <p:nvCxnSpPr>
          <p:cNvPr id="4" name="꺾인 연결선 3"/>
          <p:cNvCxnSpPr>
            <a:stCxn id="7" idx="2"/>
            <a:endCxn id="8" idx="1"/>
          </p:cNvCxnSpPr>
          <p:nvPr/>
        </p:nvCxnSpPr>
        <p:spPr>
          <a:xfrm rot="16200000" flipH="1">
            <a:off x="2843997" y="4303757"/>
            <a:ext cx="1111815" cy="210884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  <a:endCxn id="11" idx="1"/>
          </p:cNvCxnSpPr>
          <p:nvPr/>
        </p:nvCxnSpPr>
        <p:spPr>
          <a:xfrm>
            <a:off x="5392132" y="5914087"/>
            <a:ext cx="8335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72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50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ITSC</cp:lastModifiedBy>
  <cp:revision>11</cp:revision>
  <dcterms:created xsi:type="dcterms:W3CDTF">2021-03-25T00:30:07Z</dcterms:created>
  <dcterms:modified xsi:type="dcterms:W3CDTF">2021-03-25T04:48:59Z</dcterms:modified>
</cp:coreProperties>
</file>