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57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13/06/2018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13/06/2018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13/06/2018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13/06/2018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13/06/2018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13/06/2018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13/06/2018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13/06/2018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Francisco </a:t>
            </a:r>
            <a:r>
              <a:rPr lang="es-ES" dirty="0"/>
              <a:t>del real Escudero</a:t>
            </a:r>
            <a:endParaRPr lang="es-ES" dirty="0" smtClean="0"/>
          </a:p>
          <a:p>
            <a:r>
              <a:rPr lang="es-ES" dirty="0" smtClean="0"/>
              <a:t>Belén García-muñoz Ibáñez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SUAVIZADO DE CURVAS POLIGONALES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937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400" b="1" i="1" dirty="0"/>
              <a:t>MÉTODO DE LA ECUACIÓN DEL CALOR DISCRETA</a:t>
            </a:r>
            <a:endParaRPr lang="es-ES" sz="2400" i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7130"/>
            <a:ext cx="7093949" cy="361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4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400" b="1" i="1" dirty="0"/>
              <a:t>MÉTODO DE LA ECUACIÓN DEL CALOR DISCRETA</a:t>
            </a:r>
            <a:endParaRPr lang="es-ES" sz="2400" i="1" dirty="0"/>
          </a:p>
        </p:txBody>
      </p:sp>
      <p:pic>
        <p:nvPicPr>
          <p:cNvPr id="10" name="9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44486"/>
            <a:ext cx="3399719" cy="1783606"/>
          </a:xfr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64414"/>
            <a:ext cx="2522783" cy="1929810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60534"/>
            <a:ext cx="3337245" cy="2684816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177" y="3540746"/>
            <a:ext cx="3450617" cy="274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400" b="1" i="1" dirty="0"/>
              <a:t>MÉTODO DE LA ECUACIÓN DEL CALOR DISCRETA</a:t>
            </a:r>
            <a:endParaRPr lang="es-ES" sz="2400" i="1" dirty="0"/>
          </a:p>
        </p:txBody>
      </p:sp>
      <p:pic>
        <p:nvPicPr>
          <p:cNvPr id="10" name="9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01303"/>
            <a:ext cx="1944216" cy="2250600"/>
          </a:xfr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66" y="2060848"/>
            <a:ext cx="2033486" cy="2163125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" t="21640" r="48937" b="17042"/>
          <a:stretch/>
        </p:blipFill>
        <p:spPr>
          <a:xfrm>
            <a:off x="1187624" y="4420604"/>
            <a:ext cx="2692325" cy="1966116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66" y="4360955"/>
            <a:ext cx="2561271" cy="2025763"/>
          </a:xfrm>
          <a:prstGeom prst="rect">
            <a:avLst/>
          </a:prstGeom>
        </p:spPr>
      </p:pic>
      <p:sp>
        <p:nvSpPr>
          <p:cNvPr id="15" name="14 CuadroTexto"/>
          <p:cNvSpPr txBox="1"/>
          <p:nvPr/>
        </p:nvSpPr>
        <p:spPr>
          <a:xfrm>
            <a:off x="123156" y="1388001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MAYOR NÚMERO DE ITERACIONES DEL MÉTODO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788024" y="138800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MENOR NÚMERO DE ITERACIONES DEL MÉTODO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24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i="1" dirty="0"/>
              <a:t>METODO SUAVIZADO EXPONENCIAL</a:t>
            </a:r>
            <a:endParaRPr lang="es-ES" i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3"/>
          <a:stretch/>
        </p:blipFill>
        <p:spPr>
          <a:xfrm>
            <a:off x="2345793" y="1772816"/>
            <a:ext cx="4452413" cy="1428949"/>
          </a:xfr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833429"/>
            <a:ext cx="2454950" cy="1899827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784848"/>
            <a:ext cx="2614898" cy="1989596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88544"/>
            <a:ext cx="3057662" cy="189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4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i="1" dirty="0"/>
              <a:t>METODO SUAVIZADO EXPONENCIAL</a:t>
            </a:r>
            <a:endParaRPr lang="es-ES" i="1" dirty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412776"/>
            <a:ext cx="3549165" cy="2377941"/>
          </a:xfrm>
          <a:prstGeom prst="rect">
            <a:avLst/>
          </a:prstGeom>
        </p:spPr>
      </p:pic>
      <p:pic>
        <p:nvPicPr>
          <p:cNvPr id="13" name="12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3165626" cy="2438331"/>
          </a:xfr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28924"/>
            <a:ext cx="2904539" cy="2461824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007537"/>
            <a:ext cx="2817651" cy="238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/>
            </a:r>
            <a:br>
              <a:rPr lang="es-ES" dirty="0"/>
            </a:br>
            <a:r>
              <a:rPr lang="es-ES" sz="2700" dirty="0"/>
              <a:t>MÉTODO PARA GENERAR CURVAS POLIGONALES ALEATORIAS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0" y="1816370"/>
            <a:ext cx="2485469" cy="223912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833880"/>
            <a:ext cx="2582249" cy="225232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46" y="1822048"/>
            <a:ext cx="2564003" cy="2399040"/>
          </a:xfrm>
          <a:prstGeom prst="rect">
            <a:avLst/>
          </a:prstGeom>
        </p:spPr>
      </p:pic>
      <p:sp>
        <p:nvSpPr>
          <p:cNvPr id="10" name="9 Marcador de contenido"/>
          <p:cNvSpPr>
            <a:spLocks noGrp="1"/>
          </p:cNvSpPr>
          <p:nvPr>
            <p:ph sz="quarter" idx="1"/>
          </p:nvPr>
        </p:nvSpPr>
        <p:spPr>
          <a:xfrm flipV="1">
            <a:off x="301752" y="6099048"/>
            <a:ext cx="8503920" cy="13624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45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</TotalTime>
  <Words>50</Words>
  <Application>Microsoft Office PowerPoint</Application>
  <PresentationFormat>Presentación en pantalla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Civil</vt:lpstr>
      <vt:lpstr>SUAVIZADO DE CURVAS POLIGONALES</vt:lpstr>
      <vt:lpstr>MÉTODO DE LA ECUACIÓN DEL CALOR DISCRETA</vt:lpstr>
      <vt:lpstr>MÉTODO DE LA ECUACIÓN DEL CALOR DISCRETA</vt:lpstr>
      <vt:lpstr>MÉTODO DE LA ECUACIÓN DEL CALOR DISCRETA</vt:lpstr>
      <vt:lpstr>METODO SUAVIZADO EXPONENCIAL</vt:lpstr>
      <vt:lpstr>METODO SUAVIZADO EXPONENCIAL</vt:lpstr>
      <vt:lpstr> MÉTODO PARA GENERAR CURVAS POLIGONALES ALEATORIAS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SUAVIZADO DE CURVAS POLIGONALES</dc:title>
  <dc:creator>BELEN</dc:creator>
  <cp:lastModifiedBy>Windows User</cp:lastModifiedBy>
  <cp:revision>7</cp:revision>
  <dcterms:created xsi:type="dcterms:W3CDTF">2018-06-13T18:15:15Z</dcterms:created>
  <dcterms:modified xsi:type="dcterms:W3CDTF">2018-06-13T19:34:35Z</dcterms:modified>
</cp:coreProperties>
</file>