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9"/>
  </p:notesMasterIdLst>
  <p:sldIdLst>
    <p:sldId id="256" r:id="rId2"/>
    <p:sldId id="276" r:id="rId3"/>
    <p:sldId id="280" r:id="rId4"/>
    <p:sldId id="277" r:id="rId5"/>
    <p:sldId id="265" r:id="rId6"/>
    <p:sldId id="269" r:id="rId7"/>
    <p:sldId id="270" r:id="rId8"/>
    <p:sldId id="266" r:id="rId9"/>
    <p:sldId id="267" r:id="rId10"/>
    <p:sldId id="281" r:id="rId11"/>
    <p:sldId id="268" r:id="rId12"/>
    <p:sldId id="271" r:id="rId13"/>
    <p:sldId id="264" r:id="rId14"/>
    <p:sldId id="262" r:id="rId15"/>
    <p:sldId id="261" r:id="rId16"/>
    <p:sldId id="263" r:id="rId17"/>
    <p:sldId id="285" r:id="rId18"/>
    <p:sldId id="286" r:id="rId19"/>
    <p:sldId id="287" r:id="rId20"/>
    <p:sldId id="283" r:id="rId21"/>
    <p:sldId id="284" r:id="rId22"/>
    <p:sldId id="282" r:id="rId23"/>
    <p:sldId id="272" r:id="rId24"/>
    <p:sldId id="278" r:id="rId25"/>
    <p:sldId id="288" r:id="rId26"/>
    <p:sldId id="273" r:id="rId27"/>
    <p:sldId id="28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9702-54D3-4A5F-867F-EBBD5735169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ABB16-86BE-44F6-AAC4-F0E9BEED6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6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BB16-86BE-44F6-AAC4-F0E9BEED62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6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ABB16-86BE-44F6-AAC4-F0E9BEED62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6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4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01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52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3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99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3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2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E99E-DC2C-4244-BBA1-5F080D7FE98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B13623-493A-4478-88A4-52A4F1D07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164" y="2739550"/>
            <a:ext cx="3853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 smtClean="0"/>
              <a:t>Inteli</a:t>
            </a:r>
            <a:r>
              <a:rPr lang="en-US" altLang="ko-KR" sz="6000" dirty="0" smtClean="0"/>
              <a:t> Player</a:t>
            </a:r>
            <a:endParaRPr lang="ko-KR" alt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3542645" y="3755213"/>
            <a:ext cx="20874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ko-KR" altLang="en-US" sz="2500" dirty="0" smtClean="0"/>
              <a:t>구현 상세서</a:t>
            </a:r>
            <a:r>
              <a:rPr lang="en-US" altLang="ko-KR" sz="2500" dirty="0" smtClean="0"/>
              <a:t>-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3542645" y="620400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개발자 및 보고용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83995" y="3129803"/>
            <a:ext cx="6589200" cy="1280890"/>
          </a:xfrm>
        </p:spPr>
        <p:txBody>
          <a:bodyPr/>
          <a:lstStyle/>
          <a:p>
            <a:r>
              <a:rPr lang="ko-KR" altLang="en-US" smtClean="0"/>
              <a:t>파헤쳐보기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03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5201" y="1821873"/>
            <a:ext cx="6591985" cy="3777622"/>
          </a:xfrm>
        </p:spPr>
        <p:txBody>
          <a:bodyPr/>
          <a:lstStyle/>
          <a:p>
            <a:r>
              <a:rPr lang="ko-KR" altLang="en-US" dirty="0" smtClean="0"/>
              <a:t>어플리케이션을 </a:t>
            </a:r>
            <a:r>
              <a:rPr lang="ko-KR" altLang="en-US" dirty="0" err="1" smtClean="0"/>
              <a:t>켤때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폰 내의 </a:t>
            </a:r>
            <a:r>
              <a:rPr lang="en-US" altLang="ko-KR" dirty="0" smtClean="0"/>
              <a:t>Music</a:t>
            </a:r>
            <a:r>
              <a:rPr lang="ko-KR" altLang="en-US" dirty="0" smtClean="0"/>
              <a:t>폴더 내에 </a:t>
            </a:r>
            <a:r>
              <a:rPr lang="ko-KR" altLang="en-US" dirty="0" err="1" smtClean="0"/>
              <a:t>있는모든</a:t>
            </a:r>
            <a:r>
              <a:rPr lang="ko-KR" altLang="en-US" dirty="0" smtClean="0"/>
              <a:t> 음악을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수집함</a:t>
            </a:r>
            <a:endParaRPr lang="en-US" altLang="ko-KR" dirty="0" smtClean="0"/>
          </a:p>
          <a:p>
            <a:r>
              <a:rPr lang="ko-KR" altLang="en-US" dirty="0" smtClean="0"/>
              <a:t>수집된 음악은 별명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개별볼륨조절 설정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등이 추가로 붙음</a:t>
            </a:r>
            <a:endParaRPr lang="en-US" altLang="ko-KR" dirty="0" smtClean="0"/>
          </a:p>
          <a:p>
            <a:r>
              <a:rPr lang="ko-KR" altLang="en-US" dirty="0" smtClean="0"/>
              <a:t>음악은 </a:t>
            </a:r>
            <a:r>
              <a:rPr lang="ko-KR" altLang="en-US" dirty="0" err="1" smtClean="0"/>
              <a:t>폴더별로</a:t>
            </a:r>
            <a:r>
              <a:rPr lang="ko-KR" altLang="en-US" dirty="0" smtClean="0"/>
              <a:t> 볼 수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모두다 보거나 태그로 </a:t>
            </a:r>
            <a:r>
              <a:rPr lang="ko-KR" altLang="en-US" dirty="0" err="1" smtClean="0"/>
              <a:t>필터링하거나</a:t>
            </a:r>
            <a:r>
              <a:rPr lang="ko-KR" altLang="en-US" dirty="0" smtClean="0"/>
              <a:t> 검색으로 </a:t>
            </a:r>
            <a:r>
              <a:rPr lang="ko-KR" altLang="en-US" dirty="0" err="1" smtClean="0"/>
              <a:t>조회해야함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별명 가나다순 정렬</a:t>
            </a:r>
            <a:endParaRPr lang="en-US" altLang="ko-KR" dirty="0" smtClean="0"/>
          </a:p>
          <a:p>
            <a:r>
              <a:rPr lang="ko-KR" altLang="en-US" dirty="0" smtClean="0"/>
              <a:t>음악을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바로 </a:t>
            </a:r>
            <a:r>
              <a:rPr lang="ko-KR" altLang="en-US" dirty="0" err="1" smtClean="0"/>
              <a:t>재생대기열에</a:t>
            </a:r>
            <a:r>
              <a:rPr lang="ko-KR" altLang="en-US" dirty="0" smtClean="0"/>
              <a:t> 등록되어 재생됨</a:t>
            </a:r>
            <a:endParaRPr lang="en-US" altLang="ko-KR" dirty="0"/>
          </a:p>
          <a:p>
            <a:r>
              <a:rPr lang="ko-KR" altLang="en-US" dirty="0" smtClean="0"/>
              <a:t>모든 음악은 </a:t>
            </a:r>
            <a:r>
              <a:rPr lang="ko-KR" altLang="en-US" dirty="0" err="1" smtClean="0"/>
              <a:t>재생대기열에</a:t>
            </a:r>
            <a:r>
              <a:rPr lang="ko-KR" altLang="en-US" dirty="0" smtClean="0"/>
              <a:t> 먼저 등록되어 재생되고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재생대기열을</a:t>
            </a:r>
            <a:r>
              <a:rPr lang="ko-KR" altLang="en-US" dirty="0" smtClean="0"/>
              <a:t> 기준으로 음악이 재생됨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반복재생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설정할 수 있음</a:t>
            </a:r>
            <a:endParaRPr lang="en-US" altLang="ko-KR" dirty="0" smtClean="0"/>
          </a:p>
          <a:p>
            <a:r>
              <a:rPr lang="ko-KR" altLang="en-US" dirty="0" smtClean="0"/>
              <a:t>원한다면 음악의 재생목록을 만들어서 재생할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065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5201" y="1821873"/>
            <a:ext cx="6591985" cy="3777622"/>
          </a:xfrm>
        </p:spPr>
        <p:txBody>
          <a:bodyPr/>
          <a:lstStyle/>
          <a:p>
            <a:r>
              <a:rPr lang="ko-KR" altLang="en-US" dirty="0" err="1" smtClean="0"/>
              <a:t>유튜브를</a:t>
            </a:r>
            <a:r>
              <a:rPr lang="ko-KR" altLang="en-US" dirty="0" smtClean="0"/>
              <a:t> 검색할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시스템은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유튜브에</a:t>
            </a:r>
            <a:r>
              <a:rPr lang="ko-KR" altLang="en-US" dirty="0" smtClean="0"/>
              <a:t> 접속하여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문서를 받아오고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영상 목록을 </a:t>
            </a:r>
            <a:r>
              <a:rPr lang="ko-KR" altLang="en-US" dirty="0" err="1" smtClean="0"/>
              <a:t>리스트뷰에</a:t>
            </a:r>
            <a:r>
              <a:rPr lang="ko-KR" altLang="en-US" dirty="0" smtClean="0"/>
              <a:t> 보여줌</a:t>
            </a:r>
            <a:endParaRPr lang="en-US" altLang="ko-KR" dirty="0" smtClean="0"/>
          </a:p>
          <a:p>
            <a:r>
              <a:rPr lang="ko-KR" altLang="en-US" dirty="0" smtClean="0"/>
              <a:t>영상을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자동으로 다운로딩 </a:t>
            </a:r>
            <a:r>
              <a:rPr lang="ko-KR" altLang="en-US" dirty="0" err="1" smtClean="0"/>
              <a:t>대기열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등록되며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다운로드가 </a:t>
            </a:r>
            <a:r>
              <a:rPr lang="ko-KR" altLang="en-US" dirty="0" err="1" smtClean="0"/>
              <a:t>끝났을때</a:t>
            </a:r>
            <a:r>
              <a:rPr lang="ko-KR" altLang="en-US" dirty="0" smtClean="0"/>
              <a:t> 해당영상이 </a:t>
            </a:r>
            <a:r>
              <a:rPr lang="ko-KR" altLang="en-US" dirty="0" err="1" smtClean="0"/>
              <a:t>바로재생</a:t>
            </a:r>
            <a:r>
              <a:rPr lang="ko-KR" altLang="en-US" dirty="0" smtClean="0"/>
              <a:t> 설정이 되어있다면 끝나자마자 </a:t>
            </a:r>
            <a:r>
              <a:rPr lang="ko-KR" altLang="en-US" dirty="0" err="1" smtClean="0"/>
              <a:t>재생대기열에</a:t>
            </a:r>
            <a:r>
              <a:rPr lang="ko-KR" altLang="en-US" dirty="0" smtClean="0"/>
              <a:t> 추가하고 재생시킴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다운로딩 </a:t>
            </a:r>
            <a:r>
              <a:rPr lang="ko-KR" altLang="en-US" dirty="0" err="1" smtClean="0"/>
              <a:t>대기열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구성되여</a:t>
            </a:r>
            <a:r>
              <a:rPr lang="ko-KR" altLang="en-US" dirty="0" smtClean="0"/>
              <a:t> 여러 곡을 다운로드 대기시킬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60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한눈에보기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99" y="1379853"/>
            <a:ext cx="1858201" cy="53798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41" y="5203051"/>
            <a:ext cx="2648320" cy="1533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6" y="1379853"/>
            <a:ext cx="1970948" cy="5356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2917" y="1379853"/>
            <a:ext cx="48910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(Activity)Main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접근 관련 기능</a:t>
            </a:r>
            <a:endParaRPr lang="en-US" altLang="ko-KR" dirty="0" smtClean="0"/>
          </a:p>
          <a:p>
            <a:r>
              <a:rPr lang="en-US" altLang="ko-KR" dirty="0" smtClean="0"/>
              <a:t>Dialog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다이얼로그별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en-US" altLang="ko-KR" dirty="0" err="1" smtClean="0"/>
              <a:t>ListViewAdapter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커스텀어댑터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smtClean="0"/>
              <a:t>Service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인텐트별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en-US" altLang="ko-KR" dirty="0" err="1" smtClean="0"/>
              <a:t>SubActivity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하단 </a:t>
            </a:r>
            <a:r>
              <a:rPr lang="ko-KR" altLang="en-US" dirty="0" err="1" smtClean="0"/>
              <a:t>다운로드바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ko-KR" altLang="en-US" dirty="0" smtClean="0"/>
              <a:t>하단 </a:t>
            </a:r>
            <a:r>
              <a:rPr lang="ko-KR" altLang="en-US" dirty="0" err="1" smtClean="0"/>
              <a:t>재생바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하단이동버튼 기능</a:t>
            </a:r>
            <a:endParaRPr lang="en-US" altLang="ko-KR" dirty="0" smtClean="0"/>
          </a:p>
          <a:p>
            <a:r>
              <a:rPr lang="en-US" altLang="ko-KR" dirty="0" smtClean="0"/>
              <a:t>System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전체에서 자주 쓰는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전역에서 사용할 수 있도록</a:t>
            </a:r>
            <a:endParaRPr lang="en-US" altLang="ko-KR" dirty="0" smtClean="0"/>
          </a:p>
          <a:p>
            <a:r>
              <a:rPr lang="ko-KR" altLang="en-US" dirty="0" smtClean="0"/>
              <a:t>구현한 </a:t>
            </a:r>
            <a:r>
              <a:rPr lang="en-US" altLang="ko-KR" dirty="0" smtClean="0"/>
              <a:t>Singleton </a:t>
            </a:r>
            <a:r>
              <a:rPr lang="ko-KR" altLang="en-US" dirty="0" smtClean="0"/>
              <a:t>클래스로 이루어진 패키지</a:t>
            </a:r>
            <a:endParaRPr lang="en-US" altLang="ko-KR" dirty="0" smtClean="0"/>
          </a:p>
          <a:p>
            <a:r>
              <a:rPr lang="en-US" altLang="ko-KR" dirty="0" smtClean="0"/>
              <a:t>Thread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메인스레드가</a:t>
            </a:r>
            <a:r>
              <a:rPr lang="ko-KR" altLang="en-US" dirty="0" smtClean="0"/>
              <a:t> 아닌 별도</a:t>
            </a:r>
            <a:endParaRPr lang="en-US" altLang="ko-KR" dirty="0" smtClean="0"/>
          </a:p>
          <a:p>
            <a:r>
              <a:rPr lang="ko-KR" altLang="en-US" dirty="0" err="1" smtClean="0"/>
              <a:t>스레드로</a:t>
            </a:r>
            <a:r>
              <a:rPr lang="ko-KR" altLang="en-US" dirty="0" smtClean="0"/>
              <a:t> 동작하는 모든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있는 패키지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63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ko-KR" altLang="en-US" dirty="0" err="1" smtClean="0"/>
              <a:t>한눈에보기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05" y="4234607"/>
            <a:ext cx="1012500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54" y="1642275"/>
            <a:ext cx="1012500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49" y="1642275"/>
            <a:ext cx="10125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29" y="4231954"/>
            <a:ext cx="1012501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31" y="4234607"/>
            <a:ext cx="101250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9" y="1662654"/>
            <a:ext cx="10125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89" y="4231954"/>
            <a:ext cx="1012500" cy="18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18" y="4234607"/>
            <a:ext cx="1012500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29" y="2542275"/>
            <a:ext cx="840477" cy="10911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69" y="1905000"/>
            <a:ext cx="1970300" cy="3405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12" y="5378535"/>
            <a:ext cx="1100994" cy="862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9" y="5414827"/>
            <a:ext cx="963924" cy="7897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69" y="2867854"/>
            <a:ext cx="1966531" cy="2286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4" y="5621940"/>
            <a:ext cx="908501" cy="82533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7" y="5951577"/>
            <a:ext cx="992460" cy="3333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42704" y="3517214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재생목록 수정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496000" y="6308775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재생목록 보기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9054" y="647605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음악 보기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97304" y="63375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메인화면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4258" y="627943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 관리</a:t>
            </a:r>
            <a:endParaRPr lang="en-US" altLang="ko-KR" sz="1200" dirty="0" smtClean="0"/>
          </a:p>
          <a:p>
            <a:r>
              <a:rPr lang="en-US" altLang="ko-KR" sz="1200" dirty="0" smtClean="0"/>
              <a:t> (</a:t>
            </a:r>
            <a:r>
              <a:rPr lang="ko-KR" altLang="en-US" sz="1200" dirty="0" err="1" smtClean="0"/>
              <a:t>미구현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362215" y="6282755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 smtClean="0"/>
              <a:t>재생대기열</a:t>
            </a:r>
            <a:r>
              <a:rPr lang="ko-KR" altLang="en-US" sz="1200" dirty="0" smtClean="0"/>
              <a:t> 보기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14321" y="374521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 smtClean="0"/>
              <a:t>유튜브</a:t>
            </a:r>
            <a:r>
              <a:rPr lang="ko-KR" altLang="en-US" sz="1200" dirty="0" smtClean="0"/>
              <a:t> 다운로드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95736" y="37318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통계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53488" y="2287229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백그라운드에서 </a:t>
            </a:r>
            <a:r>
              <a:rPr lang="ko-KR" altLang="en-US" sz="1200" dirty="0" err="1" smtClean="0"/>
              <a:t>재생중</a:t>
            </a:r>
            <a:r>
              <a:rPr lang="ko-KR" altLang="en-US" sz="1200" dirty="0" smtClean="0"/>
              <a:t> 알림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952589" y="317126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어플</a:t>
            </a:r>
            <a:r>
              <a:rPr lang="ko-KR" altLang="en-US" sz="1200" dirty="0" smtClean="0"/>
              <a:t> 하단 </a:t>
            </a:r>
            <a:r>
              <a:rPr lang="ko-KR" altLang="en-US" sz="1200" dirty="0" err="1" smtClean="0"/>
              <a:t>재생바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19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" y="1497877"/>
            <a:ext cx="7198799" cy="49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</a:t>
            </a:r>
            <a:r>
              <a:rPr lang="ko-KR" altLang="en-US" dirty="0" smtClean="0"/>
              <a:t>상세설명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72" y="1703678"/>
            <a:ext cx="2531131" cy="449978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58105" y="1971242"/>
            <a:ext cx="4577138" cy="432267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Play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시스템이 </a:t>
            </a:r>
            <a:r>
              <a:rPr lang="ko-KR" altLang="en-US" dirty="0" err="1" smtClean="0"/>
              <a:t>알아서재생대기열을</a:t>
            </a:r>
            <a:r>
              <a:rPr lang="ko-KR" altLang="en-US" dirty="0" smtClean="0"/>
              <a:t> 편성하여 재생합니다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이때 하단의 </a:t>
            </a:r>
            <a:r>
              <a:rPr lang="ko-KR" altLang="en-US" dirty="0" err="1" smtClean="0"/>
              <a:t>자주듣는</a:t>
            </a:r>
            <a:r>
              <a:rPr lang="ko-KR" altLang="en-US" dirty="0" smtClean="0"/>
              <a:t>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생소한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지정된 재생목록을 선택하여 어떤 곡 위주로 편성할 것인지 정할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네트워크 </a:t>
            </a:r>
            <a:r>
              <a:rPr lang="ko-KR" altLang="en-US" dirty="0" err="1" smtClean="0"/>
              <a:t>사용중</a:t>
            </a:r>
            <a:r>
              <a:rPr lang="ko-KR" altLang="en-US" dirty="0" smtClean="0"/>
              <a:t> 버튼을 누르면 네트워크 모드를 끌 수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다운로드 등의 데이터 소모를 할 수 있는 행동이 모두 금지됩니다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재생목록 지정으로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지정된재생목록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재생할 재생목록을 설정할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설정에서 이어폰을 </a:t>
            </a:r>
            <a:r>
              <a:rPr lang="ko-KR" altLang="en-US" dirty="0" err="1" smtClean="0"/>
              <a:t>꽂을때</a:t>
            </a:r>
            <a:r>
              <a:rPr lang="ko-KR" altLang="en-US" dirty="0" smtClean="0"/>
              <a:t> 자동으로 음악이 재생되는 것을 조정할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8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</a:t>
            </a:r>
            <a:r>
              <a:rPr lang="ko-KR" altLang="en-US" dirty="0" smtClean="0"/>
              <a:t>상세설명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음악 보기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58105" y="1971242"/>
            <a:ext cx="4577138" cy="4322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음악을 한번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재생 </a:t>
            </a:r>
            <a:r>
              <a:rPr lang="ko-KR" altLang="en-US" dirty="0" err="1" smtClean="0"/>
              <a:t>대기열에</a:t>
            </a:r>
            <a:r>
              <a:rPr lang="ko-KR" altLang="en-US" dirty="0" smtClean="0"/>
              <a:t> 등록됨과 동시에 해당 음악이 재생됩니다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대기열에</a:t>
            </a:r>
            <a:r>
              <a:rPr lang="ko-KR" altLang="en-US" dirty="0" smtClean="0"/>
              <a:t> 추가를 선택하고 음악을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재생 대기열의 다음 재생음악으로 추가됩니다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필터의 각 항목들을 통해 음악들을 검색하거나 태그로 </a:t>
            </a:r>
            <a:r>
              <a:rPr lang="ko-KR" altLang="en-US" dirty="0" err="1" smtClean="0"/>
              <a:t>필터링할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초기화버튼을</a:t>
            </a:r>
            <a:r>
              <a:rPr lang="ko-KR" altLang="en-US" dirty="0" smtClean="0"/>
              <a:t> 누르면 적용된 필터가 초기화됩니다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다중선택을 이용하여 여러 곡을 선택하여 재생목록으로 등록할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음악을 꾹 누르면 볼륨변경 및 별명을 수정할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6" y="1723738"/>
            <a:ext cx="2406795" cy="42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32544" cy="1280890"/>
          </a:xfrm>
        </p:spPr>
        <p:txBody>
          <a:bodyPr/>
          <a:lstStyle/>
          <a:p>
            <a:r>
              <a:rPr lang="ko-KR" altLang="en-US" dirty="0" smtClean="0"/>
              <a:t>기능별 </a:t>
            </a:r>
            <a:r>
              <a:rPr lang="ko-KR" altLang="en-US" smtClean="0"/>
              <a:t>상세설명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재생목록보기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58105" y="1971242"/>
            <a:ext cx="4577138" cy="432267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이곳에서는 편성된 재생목록을 확인할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재생목록을 한번 </a:t>
            </a:r>
            <a:r>
              <a:rPr lang="ko-KR" altLang="en-US" dirty="0" err="1" smtClean="0"/>
              <a:t>탭하여</a:t>
            </a:r>
            <a:r>
              <a:rPr lang="ko-KR" altLang="en-US" dirty="0" smtClean="0"/>
              <a:t> 재생목록 내의 곡들의 순서를 바꾸거나 제거할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버튼을 누르면 </a:t>
            </a:r>
            <a:r>
              <a:rPr lang="ko-KR" altLang="en-US" dirty="0" err="1" smtClean="0"/>
              <a:t>재생대기열이</a:t>
            </a:r>
            <a:r>
              <a:rPr lang="ko-KR" altLang="en-US" dirty="0" smtClean="0"/>
              <a:t> 초기화되고 해당 재생목록으로 편성됩니다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버튼을 누르면 </a:t>
            </a:r>
            <a:r>
              <a:rPr lang="ko-KR" altLang="en-US" dirty="0" err="1" smtClean="0"/>
              <a:t>재생대기열</a:t>
            </a:r>
            <a:r>
              <a:rPr lang="ko-KR" altLang="en-US" dirty="0" smtClean="0"/>
              <a:t> 뒤에 해당 재생목록이 추가됩니다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선택삭제를 켜고 목록을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재생목록을 삭제할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재생목록을 꾹 눌러서 랜덤재생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반복재생 옵션을 변경하거나 이름을 바꿀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98" y="1767034"/>
            <a:ext cx="2484593" cy="44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</a:t>
            </a:r>
            <a:r>
              <a:rPr lang="ko-KR" altLang="en-US" dirty="0" smtClean="0"/>
              <a:t>상세설명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재생대기열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58105" y="1971242"/>
            <a:ext cx="4577138" cy="432267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이곳에서 현재 재생할 </a:t>
            </a:r>
            <a:r>
              <a:rPr lang="ko-KR" altLang="en-US" dirty="0" err="1" smtClean="0"/>
              <a:t>대기열을</a:t>
            </a:r>
            <a:r>
              <a:rPr lang="ko-KR" altLang="en-US" dirty="0" smtClean="0"/>
              <a:t> 관리할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화살표 버튼으로 </a:t>
            </a:r>
            <a:r>
              <a:rPr lang="ko-KR" altLang="en-US" dirty="0" err="1" smtClean="0"/>
              <a:t>재생대기열</a:t>
            </a:r>
            <a:r>
              <a:rPr lang="ko-KR" altLang="en-US" dirty="0" smtClean="0"/>
              <a:t> 내의 순서를 변경할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셔플버튼을</a:t>
            </a:r>
            <a:r>
              <a:rPr lang="ko-KR" altLang="en-US" dirty="0" smtClean="0"/>
              <a:t> 눌러 재생대기열의 순서를 섞을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반복버튼을 </a:t>
            </a:r>
            <a:r>
              <a:rPr lang="ko-KR" altLang="en-US" dirty="0" err="1" smtClean="0"/>
              <a:t>토글하면</a:t>
            </a:r>
            <a:r>
              <a:rPr lang="ko-KR" altLang="en-US" dirty="0" smtClean="0"/>
              <a:t> 음악의 </a:t>
            </a:r>
            <a:r>
              <a:rPr lang="ko-KR" altLang="en-US" dirty="0" err="1" smtClean="0"/>
              <a:t>재생대기열이</a:t>
            </a:r>
            <a:r>
              <a:rPr lang="ko-KR" altLang="en-US" dirty="0" smtClean="0"/>
              <a:t> 끝나도 처음부터 다시 재생됩니다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 재생목록으로 등록 버튼을 클릭하면 현재 대기열의 모든 곡을 새 재생목록으로 등록하거나 기존 목록에 추가할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비우키</a:t>
            </a:r>
            <a:r>
              <a:rPr lang="ko-KR" altLang="en-US" dirty="0" smtClean="0"/>
              <a:t> 버튼을 클릭하면 모든 목록이 비워집니다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1" y="1721613"/>
            <a:ext cx="2493714" cy="44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5201" y="1510144"/>
            <a:ext cx="6939026" cy="50257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둘러보기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뭔가요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핵심 기능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시간부족으로 제외된 기능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</a:t>
            </a:r>
            <a:r>
              <a:rPr lang="ko-KR" altLang="en-US" dirty="0" smtClean="0"/>
              <a:t>스케줄</a:t>
            </a:r>
            <a:endParaRPr lang="en-US" altLang="ko-KR" dirty="0" smtClean="0"/>
          </a:p>
          <a:p>
            <a:r>
              <a:rPr lang="ko-KR" altLang="en-US" dirty="0" smtClean="0"/>
              <a:t>깊게 파헤쳐보기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구조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 err="1" smtClean="0"/>
              <a:t>한눈에보기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레이아웃 </a:t>
            </a:r>
            <a:r>
              <a:rPr lang="ko-KR" altLang="en-US" dirty="0" err="1" smtClean="0"/>
              <a:t>한눈에보기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기능별 상세설명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기술적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체감상 만들기 어려운 기능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소감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1280890"/>
          </a:xfrm>
        </p:spPr>
        <p:txBody>
          <a:bodyPr/>
          <a:lstStyle/>
          <a:p>
            <a:r>
              <a:rPr lang="ko-KR" altLang="en-US" dirty="0" smtClean="0"/>
              <a:t>기능별 </a:t>
            </a:r>
            <a:r>
              <a:rPr lang="ko-KR" altLang="en-US" dirty="0" smtClean="0"/>
              <a:t>상세설명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58105" y="1971242"/>
            <a:ext cx="4577138" cy="432267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입력하고 검색하면 </a:t>
            </a:r>
            <a:r>
              <a:rPr lang="ko-KR" altLang="en-US" dirty="0" err="1" smtClean="0"/>
              <a:t>유튜브를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영상리스트를 뽑아옵니다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화살표 버튼을 누르면 다운만 받습니다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영상을 한번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다운로드가 시작되고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다운로드가 끝나면 재생됩니다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</a:t>
            </a:r>
            <a:r>
              <a:rPr lang="ko-KR" altLang="en-US" dirty="0" err="1" smtClean="0"/>
              <a:t>재생하고싶지</a:t>
            </a:r>
            <a:r>
              <a:rPr lang="ko-KR" altLang="en-US" dirty="0" smtClean="0"/>
              <a:t> 않다면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대기열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를 선택하여 다음에 재생할 목록으로 등록할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리스트를 꾹 누르면 영상의 사진이 표시됩니다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1" y="1818131"/>
            <a:ext cx="2408250" cy="42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</a:t>
            </a:r>
            <a:r>
              <a:rPr lang="ko-KR" altLang="en-US" dirty="0" smtClean="0"/>
              <a:t>상세설명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58105" y="1971242"/>
            <a:ext cx="4577138" cy="43226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여기서 전체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다운로드된</a:t>
            </a:r>
            <a:r>
              <a:rPr lang="ko-KR" altLang="en-US" dirty="0" smtClean="0"/>
              <a:t>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컴퓨터로부터 동기화된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음악의 용량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개수를 조회할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다운로드 기능을 이용해 얼마나 많은 데이터를 썼는지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그외에</a:t>
            </a:r>
            <a:r>
              <a:rPr lang="ko-KR" altLang="en-US" dirty="0" smtClean="0"/>
              <a:t> 총 음악재생 횟수와 사용 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많이 들은 음악이 표시됩니다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9" y="1695697"/>
            <a:ext cx="2427606" cy="43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상세설명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보조적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이어폰을 꽂으면 바로 음악이 재생됩니다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7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적용된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체감상 </a:t>
            </a:r>
            <a:r>
              <a:rPr lang="ko-KR" altLang="en-US" dirty="0" err="1" smtClean="0"/>
              <a:t>어려운부분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5537" y="1777341"/>
            <a:ext cx="6591985" cy="3777622"/>
          </a:xfrm>
        </p:spPr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유튜브는</a:t>
            </a:r>
            <a:r>
              <a:rPr lang="ko-KR" altLang="en-US" dirty="0" smtClean="0"/>
              <a:t> 처음부터 </a:t>
            </a:r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태그로 문서를 </a:t>
            </a:r>
            <a:r>
              <a:rPr lang="ko-KR" altLang="en-US" dirty="0" err="1" smtClean="0"/>
              <a:t>전달하는것이</a:t>
            </a:r>
            <a:r>
              <a:rPr lang="ko-KR" altLang="en-US" dirty="0" smtClean="0"/>
              <a:t> 아니라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스크립트에서 태그를 생성하도록 </a:t>
            </a:r>
            <a:r>
              <a:rPr lang="ko-KR" altLang="en-US" dirty="0" err="1" smtClean="0"/>
              <a:t>하고있다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jsoup</a:t>
            </a:r>
            <a:r>
              <a:rPr lang="ko-KR" altLang="en-US" dirty="0" smtClean="0"/>
              <a:t>로 데이터를 받아서 태그로 편하게 </a:t>
            </a:r>
            <a:r>
              <a:rPr lang="ko-KR" altLang="en-US" dirty="0" err="1" smtClean="0"/>
              <a:t>파싱하는건</a:t>
            </a:r>
            <a:r>
              <a:rPr lang="ko-KR" altLang="en-US" dirty="0" smtClean="0"/>
              <a:t> 불가능했다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정규표현식으로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해결했다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 err="1" smtClean="0"/>
              <a:t>유튜브는</a:t>
            </a:r>
            <a:r>
              <a:rPr lang="ko-KR" altLang="en-US" dirty="0" smtClean="0"/>
              <a:t> 영상송신 과정에서 </a:t>
            </a:r>
            <a:r>
              <a:rPr lang="ko-KR" altLang="en-US" dirty="0" err="1" smtClean="0"/>
              <a:t>시그니쳐</a:t>
            </a:r>
            <a:r>
              <a:rPr lang="ko-KR" altLang="en-US" dirty="0" smtClean="0"/>
              <a:t> 키를 주는데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플레이어는 이 </a:t>
            </a:r>
            <a:r>
              <a:rPr lang="ko-KR" altLang="en-US" dirty="0" err="1" smtClean="0"/>
              <a:t>시그니쳐키를</a:t>
            </a:r>
            <a:r>
              <a:rPr lang="ko-KR" altLang="en-US" dirty="0" smtClean="0"/>
              <a:t> 자신의 함수로 </a:t>
            </a:r>
            <a:r>
              <a:rPr lang="ko-KR" altLang="en-US" dirty="0" err="1" smtClean="0"/>
              <a:t>복호화하여</a:t>
            </a:r>
            <a:r>
              <a:rPr lang="ko-KR" altLang="en-US" dirty="0" smtClean="0"/>
              <a:t> 전달하여야 영상을 다운로드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영상을 다운로드하기 위해서는 이 </a:t>
            </a:r>
            <a:r>
              <a:rPr lang="ko-KR" altLang="en-US" dirty="0" err="1" smtClean="0"/>
              <a:t>시그니쳐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부분을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복호화과정을</a:t>
            </a:r>
            <a:r>
              <a:rPr lang="ko-KR" altLang="en-US" dirty="0" smtClean="0"/>
              <a:t> 똑같이 </a:t>
            </a:r>
            <a:r>
              <a:rPr lang="ko-KR" altLang="en-US" dirty="0" err="1" smtClean="0"/>
              <a:t>따라해야만</a:t>
            </a:r>
            <a:r>
              <a:rPr lang="ko-KR" altLang="en-US" dirty="0" smtClean="0"/>
              <a:t> 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8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적용된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체감상 </a:t>
            </a:r>
            <a:r>
              <a:rPr lang="ko-KR" altLang="en-US" dirty="0" err="1" smtClean="0"/>
              <a:t>어려운부분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5537" y="1777341"/>
            <a:ext cx="6591985" cy="3777622"/>
          </a:xfrm>
        </p:spPr>
        <p:txBody>
          <a:bodyPr/>
          <a:lstStyle/>
          <a:p>
            <a:r>
              <a:rPr lang="ko-KR" altLang="en-US" dirty="0" smtClean="0"/>
              <a:t>태그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음악을 태그로 </a:t>
            </a:r>
            <a:r>
              <a:rPr lang="ko-KR" altLang="en-US" dirty="0" err="1" smtClean="0"/>
              <a:t>필터링하는</a:t>
            </a:r>
            <a:r>
              <a:rPr lang="ko-KR" altLang="en-US" dirty="0" smtClean="0"/>
              <a:t> 기능이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기능의 쿼리는 서브쿼리 </a:t>
            </a:r>
            <a:r>
              <a:rPr lang="en-US" altLang="ko-KR" dirty="0" smtClean="0"/>
              <a:t>4</a:t>
            </a:r>
            <a:r>
              <a:rPr lang="ko-KR" altLang="en-US" dirty="0" smtClean="0"/>
              <a:t>중 중첩으로 구현되어있다</a:t>
            </a:r>
            <a:r>
              <a:rPr lang="en-US" altLang="ko-KR" dirty="0" smtClean="0"/>
              <a:t>. –</a:t>
            </a:r>
            <a:r>
              <a:rPr lang="ko-KR" altLang="en-US" dirty="0" smtClean="0"/>
              <a:t>태그는 무조건 제외하고</a:t>
            </a:r>
            <a:r>
              <a:rPr lang="en-US" altLang="ko-KR" dirty="0" smtClean="0"/>
              <a:t>, +</a:t>
            </a:r>
            <a:r>
              <a:rPr lang="ko-KR" altLang="en-US" dirty="0" smtClean="0"/>
              <a:t>태그는 반드시 </a:t>
            </a:r>
            <a:r>
              <a:rPr lang="ko-KR" altLang="en-US" dirty="0" err="1" smtClean="0"/>
              <a:t>있어야하면서</a:t>
            </a:r>
            <a:r>
              <a:rPr lang="ko-KR" altLang="en-US" dirty="0" smtClean="0"/>
              <a:t> 나머지 태그는 영향을 주지 않도록 조회하는 쿼리를 작성하는 과정은 상당히 힘들었다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173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적용된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체감상 </a:t>
            </a:r>
            <a:r>
              <a:rPr lang="ko-KR" altLang="en-US" dirty="0" err="1" smtClean="0"/>
              <a:t>어려운부분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5537" y="1777341"/>
            <a:ext cx="6591985" cy="3777622"/>
          </a:xfrm>
        </p:spPr>
        <p:txBody>
          <a:bodyPr/>
          <a:lstStyle/>
          <a:p>
            <a:r>
              <a:rPr lang="en-US" altLang="ko-KR" dirty="0" smtClean="0"/>
              <a:t>Play</a:t>
            </a:r>
            <a:r>
              <a:rPr lang="ko-KR" altLang="en-US" dirty="0" smtClean="0"/>
              <a:t>버튼 자동재생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자동재생시스템은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사용자의 음악 재생 기록을 저장하여 이를 분석해서 자주 듣는 음악이나 자주 </a:t>
            </a:r>
            <a:r>
              <a:rPr lang="ko-KR" altLang="en-US" dirty="0" err="1" smtClean="0"/>
              <a:t>안듣는</a:t>
            </a:r>
            <a:r>
              <a:rPr lang="ko-KR" altLang="en-US" dirty="0" smtClean="0"/>
              <a:t> 음악 위주로 편성해주는 기능이다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구현이 상당히 까다로웠고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랜덤 편성이면서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들은 음악에 가중치를 부여하여 더 앞쪽에 오도록 했고 한번도 듣지 않은 음악은 항상 뒤쪽으로 가도록 구현하였다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7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42415" y="1741714"/>
            <a:ext cx="6591985" cy="3777622"/>
          </a:xfrm>
        </p:spPr>
        <p:txBody>
          <a:bodyPr/>
          <a:lstStyle/>
          <a:p>
            <a:r>
              <a:rPr lang="ko-KR" altLang="en-US" dirty="0" smtClean="0"/>
              <a:t>처음 기획에 비해 기능은 많이 빠졌지만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그래도 원하는 핵심기능은 대부분 구현하였고 제가 쓰기에도 충분해서 기분이 좋습니다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사람이 사용하지 않아도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쓰다가 에러가 나면 직접 디버깅하면 되니 편리하기도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디버깅을 해도 해도 끝이 없습니다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친구들에게 써보라고 하고 설치시켰더니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오류를 너무나 쉽게 찾을 수 있었습니다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아마도 지금도 버그가 많이 존재할 것으로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위와 같은 이유로 개인 개발의 한계를 느꼈습니다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분명 개인개발은 자신이 원하는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만들고 기능을 마음껏 추가할 수 있다는 장점은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및 보수와 개발속도에서 크게 경쟁력을 상실합니다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아이디어만 아주 좋다면 개인개발도 생각해볼 만은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86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어플</a:t>
            </a:r>
            <a:r>
              <a:rPr lang="ko-KR" altLang="en-US" dirty="0" smtClean="0"/>
              <a:t> 사용하실 분들 주의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421524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ko-KR" altLang="en-US" dirty="0"/>
              <a:t>다운로드 기능을 사용함으로 인해서 발생하는 모든 책임은 사용자에게 </a:t>
            </a:r>
            <a:r>
              <a:rPr lang="ko-KR" altLang="en-US" dirty="0" err="1"/>
              <a:t>있으므로주의하여야</a:t>
            </a:r>
            <a:r>
              <a:rPr lang="ko-KR" altLang="en-US" dirty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정책으로 인하여 본 어플리케이션을 사용 시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다운로드 기능을 사용할 수 없도록 설정되어있습니다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해제하려면 아래와 같은 절차를 거쳐야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메인 화면에서 설정 버튼을 누릅니다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디버그 모드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사용안함을</a:t>
            </a:r>
            <a:r>
              <a:rPr lang="ko-KR" altLang="en-US" dirty="0" smtClean="0"/>
              <a:t> 꾹 누릅니다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letnode0714##</a:t>
            </a:r>
            <a:r>
              <a:rPr lang="ko-KR" altLang="en-US" dirty="0" smtClean="0"/>
              <a:t>을 입력하고 확인을 누릅니다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어플을</a:t>
            </a:r>
            <a:r>
              <a:rPr lang="ko-KR" altLang="en-US" dirty="0" smtClean="0"/>
              <a:t> 껐다가 다시 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입력된 코드는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내에 </a:t>
            </a:r>
            <a:r>
              <a:rPr lang="en-US" altLang="ko-KR" dirty="0" smtClean="0"/>
              <a:t>sha-256 </a:t>
            </a:r>
            <a:r>
              <a:rPr lang="ko-KR" altLang="en-US" dirty="0" err="1" smtClean="0"/>
              <a:t>해시값으로</a:t>
            </a:r>
            <a:r>
              <a:rPr lang="ko-KR" altLang="en-US" dirty="0" smtClean="0"/>
              <a:t> 데이터베이스에 저장되며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어플</a:t>
            </a:r>
            <a:r>
              <a:rPr lang="en-US" altLang="ko-KR" dirty="0"/>
              <a:t> </a:t>
            </a:r>
            <a:r>
              <a:rPr lang="ko-KR" altLang="en-US" dirty="0" smtClean="0"/>
              <a:t>내 코드에서도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기준으로 비교합니다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71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45252" y="3082302"/>
            <a:ext cx="6589200" cy="1280890"/>
          </a:xfrm>
        </p:spPr>
        <p:txBody>
          <a:bodyPr/>
          <a:lstStyle/>
          <a:p>
            <a:r>
              <a:rPr lang="ko-KR" altLang="en-US" smtClean="0"/>
              <a:t>둘러보기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뭔가요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2415" y="1530926"/>
            <a:ext cx="6591985" cy="4662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동기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개발자는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사용자이며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평소 여러 음악 플레이어를 써왔지만 다 쓰기 불편한 부분이 많았음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사용하기 위해 개발됨</a:t>
            </a:r>
            <a:endParaRPr lang="en-US" altLang="ko-KR" dirty="0"/>
          </a:p>
          <a:p>
            <a:r>
              <a:rPr lang="ko-KR" altLang="en-US" dirty="0" smtClean="0"/>
              <a:t>핵심 슬로건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자동화된 음악플레이어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구현할 핵심 특징</a:t>
            </a:r>
            <a:endParaRPr lang="en-US" altLang="ko-KR" dirty="0" smtClean="0"/>
          </a:p>
          <a:p>
            <a:pPr lvl="1"/>
            <a:r>
              <a:rPr lang="ko-KR" altLang="en-US" dirty="0"/>
              <a:t>이어폰을 </a:t>
            </a:r>
            <a:r>
              <a:rPr lang="ko-KR" altLang="en-US" dirty="0" err="1"/>
              <a:t>꽂기만하면</a:t>
            </a:r>
            <a:r>
              <a:rPr lang="ko-KR" altLang="en-US" dirty="0"/>
              <a:t> 알아서 </a:t>
            </a:r>
            <a:r>
              <a:rPr lang="ko-KR" altLang="en-US" dirty="0" smtClean="0"/>
              <a:t>재생</a:t>
            </a:r>
            <a:r>
              <a:rPr lang="en-US" altLang="ko-KR" dirty="0"/>
              <a:t>(</a:t>
            </a:r>
            <a:r>
              <a:rPr lang="ko-KR" altLang="en-US" dirty="0" smtClean="0"/>
              <a:t>음악을 </a:t>
            </a:r>
            <a:r>
              <a:rPr lang="ko-KR" altLang="en-US" dirty="0"/>
              <a:t>선택하는 고민을 </a:t>
            </a:r>
            <a:r>
              <a:rPr lang="ko-KR" altLang="en-US" dirty="0" err="1" smtClean="0"/>
              <a:t>안해도됨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마음에 </a:t>
            </a:r>
            <a:r>
              <a:rPr lang="ko-KR" altLang="en-US" dirty="0"/>
              <a:t>드는 음악을 뽑아서 재생목록으로 </a:t>
            </a:r>
            <a:r>
              <a:rPr lang="ko-KR" altLang="en-US" dirty="0" err="1"/>
              <a:t>만들어둘수</a:t>
            </a:r>
            <a:r>
              <a:rPr lang="ko-KR" altLang="en-US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음악별</a:t>
            </a:r>
            <a:r>
              <a:rPr lang="ko-KR" altLang="en-US" dirty="0" smtClean="0"/>
              <a:t> 볼륨 조절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유튜브에서</a:t>
            </a:r>
            <a:r>
              <a:rPr lang="ko-KR" altLang="en-US" dirty="0" smtClean="0"/>
              <a:t> 손쉽게 음악을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컴퓨터에서 </a:t>
            </a:r>
            <a:r>
              <a:rPr lang="ko-KR" altLang="en-US" dirty="0" err="1" smtClean="0"/>
              <a:t>폰으로</a:t>
            </a:r>
            <a:r>
              <a:rPr lang="ko-KR" altLang="en-US" dirty="0" smtClean="0"/>
              <a:t> 음악 옮기기도 귀찮다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자동 동기화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113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5201" y="1510144"/>
            <a:ext cx="6939026" cy="50257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즉시 다운로드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어플</a:t>
            </a:r>
            <a:r>
              <a:rPr lang="ko-KR" altLang="en-US" dirty="0" smtClean="0"/>
              <a:t> 내에서 </a:t>
            </a:r>
            <a:r>
              <a:rPr lang="ko-KR" altLang="en-US" dirty="0" err="1" smtClean="0"/>
              <a:t>유튜브를</a:t>
            </a:r>
            <a:r>
              <a:rPr lang="ko-KR" altLang="en-US" dirty="0" smtClean="0"/>
              <a:t> 검색하여 영상 리스트를 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원하면 바로 </a:t>
            </a:r>
            <a:r>
              <a:rPr lang="ko-KR" altLang="en-US" dirty="0" err="1" smtClean="0"/>
              <a:t>다운로드받아</a:t>
            </a:r>
            <a:r>
              <a:rPr lang="ko-KR" altLang="en-US" dirty="0" smtClean="0"/>
              <a:t> 재생 </a:t>
            </a:r>
            <a:r>
              <a:rPr lang="ko-KR" altLang="en-US" dirty="0" err="1" smtClean="0"/>
              <a:t>대기열에</a:t>
            </a:r>
            <a:r>
              <a:rPr lang="ko-KR" altLang="en-US" dirty="0" smtClean="0"/>
              <a:t> 추가하거나 재생할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재생한 음악은 자동으로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다운로드됨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태그가 붙어서 휴대폰에 저장됨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태그</a:t>
            </a:r>
            <a:r>
              <a:rPr lang="en-US" altLang="ko-KR" dirty="0" smtClean="0"/>
              <a:t>/</a:t>
            </a:r>
            <a:r>
              <a:rPr lang="ko-KR" altLang="en-US" dirty="0" smtClean="0"/>
              <a:t>별명기반 음악관리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음악은 자동으로 별명이 지정되며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별명을 수정해도 실제 파일이름은 영향을 미치지 않음</a:t>
            </a:r>
            <a:endParaRPr lang="en-US" altLang="ko-KR" dirty="0"/>
          </a:p>
          <a:p>
            <a:pPr lvl="1"/>
            <a:r>
              <a:rPr lang="ko-KR" altLang="en-US" dirty="0" smtClean="0"/>
              <a:t>모든 음악은 별도로 태그를 붙일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태그를 기반으로 음악을 </a:t>
            </a:r>
            <a:r>
              <a:rPr lang="ko-KR" altLang="en-US" dirty="0" err="1" smtClean="0"/>
              <a:t>필터링할</a:t>
            </a:r>
            <a:r>
              <a:rPr lang="ko-KR" altLang="en-US" dirty="0" smtClean="0"/>
              <a:t>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강력한 태그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기능이 제공됨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별명 기반으로 음악을 검색할 수 있음</a:t>
            </a:r>
            <a:endParaRPr lang="en-US" altLang="ko-KR" dirty="0"/>
          </a:p>
          <a:p>
            <a:r>
              <a:rPr lang="ko-KR" altLang="en-US" dirty="0" smtClean="0"/>
              <a:t>개별 음량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가끔 특정음악만 소리가 작은 경우가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음악만 소리를 증폭시킬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0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5201" y="1510145"/>
            <a:ext cx="6591985" cy="46101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재생목록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음악들을 모아 재생목록으로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이 재생목록을 한번에 등록하여 재생시킬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재생목록 내의 곡들의 재생순서를 자유롭게 변경할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재생목록마다 따로 랜덤재생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반복재생을 설정할 수 있음</a:t>
            </a:r>
          </a:p>
          <a:p>
            <a:r>
              <a:rPr lang="ko-KR" altLang="en-US" dirty="0" smtClean="0"/>
              <a:t>재생 </a:t>
            </a:r>
            <a:r>
              <a:rPr lang="ko-KR" altLang="en-US" dirty="0" err="1" smtClean="0"/>
              <a:t>대기열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 리스트에서 재생할 곡을  추가하거나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재생하게 되면 모든 리스트는 이 </a:t>
            </a:r>
            <a:r>
              <a:rPr lang="ko-KR" altLang="en-US" dirty="0" err="1" smtClean="0"/>
              <a:t>재생대기열에</a:t>
            </a:r>
            <a:r>
              <a:rPr lang="ko-KR" altLang="en-US" dirty="0" smtClean="0"/>
              <a:t> 쌓임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err="1" smtClean="0"/>
              <a:t>재생대기열은</a:t>
            </a:r>
            <a:r>
              <a:rPr lang="ko-KR" altLang="en-US" dirty="0" smtClean="0"/>
              <a:t> 사용자가 직접 순서를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곡을 제거하거나 비울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대기열이</a:t>
            </a:r>
            <a:r>
              <a:rPr lang="ko-KR" altLang="en-US" dirty="0" smtClean="0"/>
              <a:t> 마음에 든다면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재생대기열의 모든 곡을 새 재생목록으로 등록할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8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5201" y="1510145"/>
            <a:ext cx="6591985" cy="46101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통계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모든 재생이 기록됨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다운로드됨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컴퓨터로부터 동기화됨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음악 수와 차지하는 용량을 확인할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유튜브</a:t>
            </a:r>
            <a:r>
              <a:rPr lang="ko-KR" altLang="en-US" dirty="0" smtClean="0"/>
              <a:t> 다운로드로 데이터를 얼마나 사용했는지 확인할 수 있음</a:t>
            </a:r>
            <a:endParaRPr lang="en-US" altLang="ko-KR" dirty="0"/>
          </a:p>
          <a:p>
            <a:r>
              <a:rPr lang="en-US" altLang="ko-KR" dirty="0" smtClean="0"/>
              <a:t>AI </a:t>
            </a:r>
            <a:r>
              <a:rPr lang="ko-KR" altLang="en-US" dirty="0"/>
              <a:t>플레이</a:t>
            </a:r>
            <a:endParaRPr lang="en-US" altLang="ko-KR" dirty="0"/>
          </a:p>
          <a:p>
            <a:pPr lvl="1"/>
            <a:r>
              <a:rPr lang="ko-KR" altLang="en-US" dirty="0"/>
              <a:t>음악을 선택할 고민을 할 필요 없이</a:t>
            </a:r>
            <a:r>
              <a:rPr lang="en-US" altLang="ko-KR" dirty="0"/>
              <a:t>, </a:t>
            </a:r>
            <a:r>
              <a:rPr lang="ko-KR" altLang="en-US" dirty="0" err="1"/>
              <a:t>메인화면의</a:t>
            </a:r>
            <a:r>
              <a:rPr lang="ko-KR" altLang="en-US" dirty="0"/>
              <a:t> </a:t>
            </a:r>
            <a:r>
              <a:rPr lang="en-US" altLang="ko-KR" dirty="0"/>
              <a:t>Play</a:t>
            </a:r>
            <a:r>
              <a:rPr lang="ko-KR" altLang="en-US" dirty="0"/>
              <a:t>버튼을 누르기만 하면 알아서 시스템이 </a:t>
            </a:r>
            <a:r>
              <a:rPr lang="ko-KR" altLang="en-US" dirty="0" err="1"/>
              <a:t>자주듣는</a:t>
            </a:r>
            <a:r>
              <a:rPr lang="ko-KR" altLang="en-US" dirty="0"/>
              <a:t> 곡 위주로 재생목록을 편성함</a:t>
            </a:r>
            <a:endParaRPr lang="en-US" altLang="ko-KR" dirty="0"/>
          </a:p>
          <a:p>
            <a:pPr lvl="1"/>
            <a:r>
              <a:rPr lang="ko-KR" altLang="en-US" dirty="0"/>
              <a:t>원한다면 </a:t>
            </a:r>
            <a:r>
              <a:rPr lang="en-US" altLang="ko-KR" dirty="0"/>
              <a:t>Play</a:t>
            </a:r>
            <a:r>
              <a:rPr lang="ko-KR" altLang="en-US" dirty="0"/>
              <a:t>버튼의 </a:t>
            </a:r>
            <a:r>
              <a:rPr lang="en-US" altLang="ko-KR" dirty="0"/>
              <a:t>AI</a:t>
            </a:r>
            <a:r>
              <a:rPr lang="ko-KR" altLang="en-US" dirty="0"/>
              <a:t>를 자주 </a:t>
            </a:r>
            <a:r>
              <a:rPr lang="ko-KR" altLang="en-US" dirty="0" err="1"/>
              <a:t>안듣는</a:t>
            </a:r>
            <a:r>
              <a:rPr lang="ko-KR" altLang="en-US" dirty="0"/>
              <a:t> 곡 위주로 편성하거나</a:t>
            </a:r>
            <a:r>
              <a:rPr lang="en-US" altLang="ko-KR" dirty="0"/>
              <a:t>, </a:t>
            </a:r>
            <a:r>
              <a:rPr lang="ko-KR" altLang="en-US" dirty="0"/>
              <a:t>특정 재생목록을 재생하도록 만들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/>
              <a:t>이어폰 플러그 앤 플레이</a:t>
            </a:r>
            <a:endParaRPr lang="en-US" altLang="ko-KR" dirty="0"/>
          </a:p>
          <a:p>
            <a:pPr lvl="1"/>
            <a:r>
              <a:rPr lang="ko-KR" altLang="en-US" dirty="0"/>
              <a:t>기본 설정으로</a:t>
            </a:r>
            <a:r>
              <a:rPr lang="en-US" altLang="ko-KR" dirty="0"/>
              <a:t>, </a:t>
            </a:r>
            <a:r>
              <a:rPr lang="ko-KR" altLang="en-US" dirty="0"/>
              <a:t>어플리케이션을 켜고 이어폰을 꽂기만 하면 재생목록이 자동으로 편성되어 알아서 재생을 시작함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47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부족으로 제외된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2415" y="1686791"/>
            <a:ext cx="6591985" cy="3777622"/>
          </a:xfrm>
        </p:spPr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재생목록 등록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유튜브의</a:t>
            </a:r>
            <a:r>
              <a:rPr lang="ko-KR" altLang="en-US" dirty="0" smtClean="0"/>
              <a:t> 재생목록을 지정하면 재생목록 내의 </a:t>
            </a:r>
            <a:r>
              <a:rPr lang="ko-KR" altLang="en-US" dirty="0" err="1" smtClean="0"/>
              <a:t>모든곡을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다운로드받고</a:t>
            </a:r>
            <a:r>
              <a:rPr lang="ko-KR" altLang="en-US" dirty="0" smtClean="0"/>
              <a:t> 동시에 </a:t>
            </a:r>
            <a:r>
              <a:rPr lang="ko-KR" altLang="en-US" dirty="0" smtClean="0"/>
              <a:t>내 재생목록으로 등록시키는 기능</a:t>
            </a:r>
            <a:endParaRPr lang="en-US" altLang="ko-KR" dirty="0" smtClean="0"/>
          </a:p>
          <a:p>
            <a:r>
              <a:rPr lang="ko-KR" altLang="en-US" dirty="0" smtClean="0"/>
              <a:t>컴퓨터 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제공되는 프로그램을 사용자의 컴퓨터에 설치하고 보여지는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스마트폰에</a:t>
            </a:r>
            <a:r>
              <a:rPr lang="ko-KR" altLang="en-US" dirty="0" smtClean="0"/>
              <a:t> 입력하면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어플이</a:t>
            </a:r>
            <a:r>
              <a:rPr lang="ko-KR" altLang="en-US" dirty="0" smtClean="0"/>
              <a:t> 해당 컴퓨터와 자동으로 연결되고 컴퓨터 내에 존재하는 음악이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ko-KR" altLang="en-US" dirty="0" err="1" smtClean="0"/>
              <a:t>되있을</a:t>
            </a:r>
            <a:r>
              <a:rPr lang="ko-KR" altLang="en-US" dirty="0" smtClean="0"/>
              <a:t> 때 자동으로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다운로드 되는 기능</a:t>
            </a:r>
            <a:endParaRPr lang="en-US" altLang="ko-KR" dirty="0" smtClean="0"/>
          </a:p>
          <a:p>
            <a:r>
              <a:rPr lang="ko-KR" altLang="en-US" dirty="0" err="1" smtClean="0"/>
              <a:t>음악별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이퀄라이징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기능은 개별 볼륨 조정으로 다운그레이드 되었습니다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4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스케줄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41880"/>
              </p:ext>
            </p:extLst>
          </p:nvPr>
        </p:nvGraphicFramePr>
        <p:xfrm>
          <a:off x="604687" y="1781463"/>
          <a:ext cx="7929712" cy="411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16"/>
                <a:gridCol w="1132816"/>
                <a:gridCol w="1132816"/>
                <a:gridCol w="1132816"/>
                <a:gridCol w="1132816"/>
                <a:gridCol w="1132816"/>
                <a:gridCol w="1132816"/>
              </a:tblGrid>
              <a:tr h="41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193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6/3</a:t>
                      </a:r>
                    </a:p>
                    <a:p>
                      <a:pPr latinLnBrk="1"/>
                      <a:r>
                        <a:rPr lang="ko-KR" altLang="en-US" dirty="0" smtClean="0"/>
                        <a:t>프로젝트기획서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6/4</a:t>
                      </a:r>
                    </a:p>
                    <a:p>
                      <a:pPr latinLnBrk="1"/>
                      <a:r>
                        <a:rPr lang="ko-KR" altLang="en-US" dirty="0" smtClean="0"/>
                        <a:t>레이아웃 설계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레이아웃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6/5</a:t>
                      </a:r>
                    </a:p>
                    <a:p>
                      <a:pPr latinLnBrk="1"/>
                      <a:r>
                        <a:rPr lang="ko-KR" altLang="en-US" dirty="0" smtClean="0"/>
                        <a:t>기본기능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6/6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기본기능 구현</a:t>
                      </a:r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6/7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기본기능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6/8</a:t>
                      </a:r>
                    </a:p>
                    <a:p>
                      <a:pPr latinLnBrk="1"/>
                      <a:r>
                        <a:rPr lang="ko-KR" altLang="en-US" dirty="0" smtClean="0"/>
                        <a:t>태그시스템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6/9</a:t>
                      </a:r>
                    </a:p>
                    <a:p>
                      <a:pPr latinLnBrk="1"/>
                      <a:r>
                        <a:rPr lang="ko-KR" altLang="en-US" dirty="0" smtClean="0"/>
                        <a:t>기본기능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</a:tr>
              <a:tr h="1766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6/10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유튜브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파싱</a:t>
                      </a:r>
                      <a:r>
                        <a:rPr lang="ko-KR" altLang="en-US" dirty="0" smtClean="0"/>
                        <a:t> 및 다운로드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기능구현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6/11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유튜브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파싱</a:t>
                      </a:r>
                      <a:r>
                        <a:rPr lang="ko-KR" altLang="en-US" dirty="0" smtClean="0"/>
                        <a:t> 및 다운로드 기능구현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6/12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통계기능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6/13</a:t>
                      </a:r>
                    </a:p>
                    <a:p>
                      <a:pPr latinLnBrk="1"/>
                      <a:r>
                        <a:rPr lang="ko-KR" altLang="en-US" dirty="0" smtClean="0"/>
                        <a:t>통계기반 자동 음악재생기능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6/14</a:t>
                      </a:r>
                    </a:p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자료준비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문서화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6/15</a:t>
                      </a:r>
                    </a:p>
                    <a:p>
                      <a:pPr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79288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849</TotalTime>
  <Words>1481</Words>
  <Application>Microsoft Office PowerPoint</Application>
  <PresentationFormat>화면 슬라이드 쇼(4:3)</PresentationFormat>
  <Paragraphs>210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HY중고딕</vt:lpstr>
      <vt:lpstr>맑은 고딕</vt:lpstr>
      <vt:lpstr>Arial</vt:lpstr>
      <vt:lpstr>Century Gothic</vt:lpstr>
      <vt:lpstr>Wingdings 3</vt:lpstr>
      <vt:lpstr>줄기</vt:lpstr>
      <vt:lpstr>PowerPoint 프레젠테이션</vt:lpstr>
      <vt:lpstr>목차</vt:lpstr>
      <vt:lpstr>둘러보기</vt:lpstr>
      <vt:lpstr>이 앱이 뭔가요?</vt:lpstr>
      <vt:lpstr>핵심 기능 소개</vt:lpstr>
      <vt:lpstr>핵심 기능 소개</vt:lpstr>
      <vt:lpstr>핵심 기능 소개</vt:lpstr>
      <vt:lpstr>시간 부족으로 제외된 기능</vt:lpstr>
      <vt:lpstr>프로젝트 스케줄</vt:lpstr>
      <vt:lpstr>파헤쳐보기</vt:lpstr>
      <vt:lpstr>시스템 구조 소개</vt:lpstr>
      <vt:lpstr>시스템 구조 소개</vt:lpstr>
      <vt:lpstr>클래스 한눈에보기</vt:lpstr>
      <vt:lpstr>레이아웃 한눈에보기</vt:lpstr>
      <vt:lpstr>데이터베이스 구조(sqlite)</vt:lpstr>
      <vt:lpstr>기능별 상세설명 - 메인화면</vt:lpstr>
      <vt:lpstr>기능별 상세설명 - 음악 보기</vt:lpstr>
      <vt:lpstr>기능별 상세설명 - 재생목록보기</vt:lpstr>
      <vt:lpstr>기능별 상세설명 - 재생대기열 </vt:lpstr>
      <vt:lpstr>기능별 상세설명–유튜브 다운로드</vt:lpstr>
      <vt:lpstr>기능별 상세설명 - 통계</vt:lpstr>
      <vt:lpstr>기능별 상세설명 : 보조적 기능</vt:lpstr>
      <vt:lpstr>적용된 기술(체감상 어려운부분)</vt:lpstr>
      <vt:lpstr>적용된 기술(체감상 어려운부분)</vt:lpstr>
      <vt:lpstr>적용된 기술(체감상 어려운부분)</vt:lpstr>
      <vt:lpstr>소감</vt:lpstr>
      <vt:lpstr>어플 사용하실 분들 주의!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Prow nill</dc:creator>
  <cp:lastModifiedBy>Prow nill</cp:lastModifiedBy>
  <cp:revision>41</cp:revision>
  <dcterms:created xsi:type="dcterms:W3CDTF">2018-06-12T12:42:06Z</dcterms:created>
  <dcterms:modified xsi:type="dcterms:W3CDTF">2018-06-14T03:40:23Z</dcterms:modified>
</cp:coreProperties>
</file>