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313b1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313b1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</a:rPr>
              <a:t>Project Plant Pals: Operations and Training Plan</a:t>
            </a:r>
            <a:endParaRPr b="1" sz="1700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Monitor employee progress &amp; improve training processes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 employees to use the new software and equipment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 training sessions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700" y="4335675"/>
            <a:ext cx="19554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Determine safety protocols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Supervise vendor installation of fulfillment equipment 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Supervise vendor setup of inventory &amp; fulfillment software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75" y="4335700"/>
            <a:ext cx="19437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Calculate delivery fees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Hire delivery drivers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Source packaging materials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Fictional Company Logo&#10;" id="76" name="Google Shape;76;p13" title="Office Green Company Logo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Develop and launch an employee training program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901" y="2364025"/>
            <a:ext cx="17229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Select and install supply chain software and equipment</a:t>
            </a:r>
            <a:endParaRPr b="1" sz="1100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Establish plant delivery and logistics plan</a:t>
            </a:r>
            <a:endParaRPr b="1"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