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RMD_PPT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Sun</a:t>
            </a:r>
            <a:r>
              <a:rPr/>
              <a:t> </a:t>
            </a:r>
            <a:r>
              <a:rPr/>
              <a:t>Kim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(N=403)</a:t>
            </a:r>
          </a:p>
          <a:p>
            <a:pPr lvl="0" marL="0" indent="0">
              <a:buNone/>
            </a:pPr>
            <a:r>
              <a:rPr/>
              <a:t>(N=306)</a:t>
            </a:r>
          </a:p>
          <a:p>
            <a:pPr lvl="0" marL="0" indent="0">
              <a:buNone/>
            </a:pPr>
            <a:r>
              <a:rPr/>
              <a:t>(N=709)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269 (66.7%)</a:t>
            </a:r>
          </a:p>
          <a:p>
            <a:pPr lvl="0" marL="0" indent="0">
              <a:buNone/>
            </a:pPr>
            <a:r>
              <a:rPr/>
              <a:t>204 (66.7%)</a:t>
            </a:r>
          </a:p>
          <a:p>
            <a:pPr lvl="0" marL="0" indent="0">
              <a:buNone/>
            </a:pPr>
            <a:r>
              <a:rPr/>
              <a:t>473 (66.7%)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Age</a:t>
            </a:r>
          </a:p>
          <a:p>
            <a:pPr lvl="0" marL="0" indent="0">
              <a:buNone/>
            </a:pPr>
            <a:r>
              <a:rPr/>
              <a:t>55.6 ± 15.8</a:t>
            </a:r>
          </a:p>
          <a:p>
            <a:pPr lvl="0" marL="0" indent="0">
              <a:buNone/>
            </a:pPr>
            <a:r>
              <a:rPr/>
              <a:t>59.9 ± 13.9</a:t>
            </a:r>
          </a:p>
          <a:p>
            <a:pPr lvl="0" marL="0" indent="0">
              <a:buNone/>
            </a:pPr>
            <a:r>
              <a:rPr/>
              <a:t>57.4 ± 15.1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Height</a:t>
            </a:r>
          </a:p>
          <a:p>
            <a:pPr lvl="0" marL="0" indent="0">
              <a:buNone/>
            </a:pPr>
            <a:r>
              <a:rPr/>
              <a:t>165.2 ± 12.2</a:t>
            </a:r>
          </a:p>
          <a:p>
            <a:pPr lvl="0" marL="0" indent="0">
              <a:buNone/>
            </a:pPr>
            <a:r>
              <a:rPr/>
              <a:t>164.2 ± 8.8</a:t>
            </a:r>
          </a:p>
          <a:p>
            <a:pPr lvl="0" marL="0" indent="0">
              <a:buNone/>
            </a:pPr>
            <a:r>
              <a:rPr/>
              <a:t>164.8 ± 10.9</a:t>
            </a:r>
          </a:p>
          <a:p>
            <a:pPr lvl="0" marL="0" indent="0">
              <a:buNone/>
            </a:pPr>
            <a:r>
              <a:rPr/>
              <a:t>0.188</a:t>
            </a:r>
          </a:p>
          <a:p>
            <a:pPr lvl="0" marL="0" indent="0">
              <a:buNone/>
            </a:pPr>
            <a:r>
              <a:rPr/>
              <a:t>Weight</a:t>
            </a:r>
          </a:p>
          <a:p>
            <a:pPr lvl="0" marL="0" indent="0">
              <a:buNone/>
            </a:pPr>
            <a:r>
              <a:rPr/>
              <a:t>66.5 ± 13.1</a:t>
            </a:r>
          </a:p>
          <a:p>
            <a:pPr lvl="0" marL="0" indent="0">
              <a:buNone/>
            </a:pPr>
            <a:r>
              <a:rPr/>
              <a:t>65.7 ± 13.0</a:t>
            </a:r>
          </a:p>
          <a:p>
            <a:pPr lvl="0" marL="0" indent="0">
              <a:buNone/>
            </a:pPr>
            <a:r>
              <a:rPr/>
              <a:t>66.1 ± 13.0</a:t>
            </a:r>
          </a:p>
          <a:p>
            <a:pPr lvl="0" marL="0" indent="0">
              <a:buNone/>
            </a:pPr>
            <a:r>
              <a:rPr/>
              <a:t>0.425</a:t>
            </a:r>
          </a:p>
          <a:p>
            <a:pPr lvl="0" marL="0" indent="0">
              <a:buNone/>
            </a:pPr>
            <a:r>
              <a:rPr/>
              <a:t>ECMO Indication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Cardiopulmonary arrest</a:t>
            </a:r>
          </a:p>
          <a:p>
            <a:pPr lvl="0" marL="0" indent="0">
              <a:buNone/>
            </a:pPr>
            <a:r>
              <a:rPr/>
              <a:t>160 (39.7%)</a:t>
            </a:r>
          </a:p>
          <a:p>
            <a:pPr lvl="0" marL="0" indent="0">
              <a:buNone/>
            </a:pPr>
            <a:r>
              <a:rPr/>
              <a:t>151 (49.3%)</a:t>
            </a:r>
          </a:p>
          <a:p>
            <a:pPr lvl="0" marL="0" indent="0">
              <a:buNone/>
            </a:pPr>
            <a:r>
              <a:rPr/>
              <a:t>311 (43.9%)</a:t>
            </a:r>
          </a:p>
          <a:p>
            <a:pPr lvl="0" marL="0" indent="0">
              <a:buNone/>
            </a:pPr>
            <a:r>
              <a:rPr/>
              <a:t>    Cardiogenic shock</a:t>
            </a:r>
          </a:p>
          <a:p>
            <a:pPr lvl="0" marL="0" indent="0">
              <a:buNone/>
            </a:pPr>
            <a:r>
              <a:rPr/>
              <a:t>134 (33.3%)</a:t>
            </a:r>
          </a:p>
          <a:p>
            <a:pPr lvl="0" marL="0" indent="0">
              <a:buNone/>
            </a:pPr>
            <a:r>
              <a:rPr/>
              <a:t>50 (16.3%)</a:t>
            </a:r>
          </a:p>
          <a:p>
            <a:pPr lvl="0" marL="0" indent="0">
              <a:buNone/>
            </a:pPr>
            <a:r>
              <a:rPr/>
              <a:t>184 (26.0%)</a:t>
            </a:r>
          </a:p>
          <a:p>
            <a:pPr lvl="0" marL="0" indent="0">
              <a:buNone/>
            </a:pPr>
            <a:r>
              <a:rPr/>
              <a:t>    Respiratoy failure</a:t>
            </a:r>
          </a:p>
          <a:p>
            <a:pPr lvl="0" marL="0" indent="0">
              <a:buNone/>
            </a:pPr>
            <a:r>
              <a:rPr/>
              <a:t>67 (16.6%)</a:t>
            </a:r>
          </a:p>
          <a:p>
            <a:pPr lvl="0" marL="0" indent="0">
              <a:buNone/>
            </a:pPr>
            <a:r>
              <a:rPr/>
              <a:t>76 (24.8%)</a:t>
            </a:r>
          </a:p>
          <a:p>
            <a:pPr lvl="0" marL="0" indent="0">
              <a:buNone/>
            </a:pPr>
            <a:r>
              <a:rPr/>
              <a:t>143 (20.2%)</a:t>
            </a:r>
          </a:p>
          <a:p>
            <a:pPr lvl="0" marL="0" indent="0">
              <a:buNone/>
            </a:pPr>
            <a:r>
              <a:rPr/>
              <a:t>    Weaning faiure of CPB</a:t>
            </a:r>
          </a:p>
          <a:p>
            <a:pPr lvl="0" marL="0" indent="0">
              <a:buNone/>
            </a:pPr>
            <a:r>
              <a:rPr/>
              <a:t>17 ( 4.2%)</a:t>
            </a:r>
          </a:p>
          <a:p>
            <a:pPr lvl="0" marL="0" indent="0">
              <a:buNone/>
            </a:pPr>
            <a:r>
              <a:rPr/>
              <a:t>14 ( 4.6%)</a:t>
            </a:r>
          </a:p>
          <a:p>
            <a:pPr lvl="0" marL="0" indent="0">
              <a:buNone/>
            </a:pPr>
            <a:r>
              <a:rPr/>
              <a:t>31 ( 4.4%)</a:t>
            </a:r>
          </a:p>
          <a:p>
            <a:pPr lvl="0" marL="0" indent="0">
              <a:buNone/>
            </a:pPr>
            <a:r>
              <a:rPr/>
              <a:t>    Septic shock</a:t>
            </a:r>
          </a:p>
          <a:p>
            <a:pPr lvl="0" marL="0" indent="0">
              <a:buNone/>
            </a:pPr>
            <a:r>
              <a:rPr/>
              <a:t>9 ( 2.2%)</a:t>
            </a:r>
          </a:p>
          <a:p>
            <a:pPr lvl="0" marL="0" indent="0">
              <a:buNone/>
            </a:pPr>
            <a:r>
              <a:rPr/>
              <a:t>10 ( 3.3%)</a:t>
            </a:r>
          </a:p>
          <a:p>
            <a:pPr lvl="0" marL="0" indent="0">
              <a:buNone/>
            </a:pPr>
            <a:r>
              <a:rPr/>
              <a:t>19 ( 2.7%)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16 ( 4.0%)</a:t>
            </a:r>
          </a:p>
          <a:p>
            <a:pPr lvl="0" marL="0" indent="0">
              <a:buNone/>
            </a:pPr>
            <a:r>
              <a:rPr/>
              <a:t>5 ( 1.6%)</a:t>
            </a:r>
          </a:p>
          <a:p>
            <a:pPr lvl="0" marL="0" indent="0">
              <a:buNone/>
            </a:pPr>
            <a:r>
              <a:rPr/>
              <a:t>21 ( 3.0%)</a:t>
            </a:r>
          </a:p>
          <a:p>
            <a:pPr lvl="0" marL="0" indent="0">
              <a:buNone/>
            </a:pPr>
            <a:r>
              <a:rPr/>
              <a:t>ECMO Type</a:t>
            </a:r>
          </a:p>
          <a:p>
            <a:pPr lvl="0" marL="0" indent="0">
              <a:buNone/>
            </a:pPr>
            <a:r>
              <a:rPr/>
              <a:t>0.003</a:t>
            </a:r>
          </a:p>
          <a:p>
            <a:pPr lvl="0" marL="0" indent="0">
              <a:buNone/>
            </a:pPr>
            <a:r>
              <a:rPr/>
              <a:t>    VA-ECMO</a:t>
            </a:r>
          </a:p>
          <a:p>
            <a:pPr lvl="0" marL="0" indent="0">
              <a:buNone/>
            </a:pPr>
            <a:r>
              <a:rPr/>
              <a:t>327 (81.1%)</a:t>
            </a:r>
          </a:p>
          <a:p>
            <a:pPr lvl="0" marL="0" indent="0">
              <a:buNone/>
            </a:pPr>
            <a:r>
              <a:rPr/>
              <a:t>222 (72.5%)</a:t>
            </a:r>
          </a:p>
          <a:p>
            <a:pPr lvl="0" marL="0" indent="0">
              <a:buNone/>
            </a:pPr>
            <a:r>
              <a:rPr/>
              <a:t>549 (77.4%)</a:t>
            </a:r>
          </a:p>
          <a:p>
            <a:pPr lvl="0" marL="0" indent="0">
              <a:buNone/>
            </a:pPr>
            <a:r>
              <a:rPr/>
              <a:t>    VV-ECMO</a:t>
            </a:r>
          </a:p>
          <a:p>
            <a:pPr lvl="0" marL="0" indent="0">
              <a:buNone/>
            </a:pPr>
            <a:r>
              <a:rPr/>
              <a:t>71 (17.6%)</a:t>
            </a:r>
          </a:p>
          <a:p>
            <a:pPr lvl="0" marL="0" indent="0">
              <a:buNone/>
            </a:pPr>
            <a:r>
              <a:rPr/>
              <a:t>81 (26.5%)</a:t>
            </a:r>
          </a:p>
          <a:p>
            <a:pPr lvl="0" marL="0" indent="0">
              <a:buNone/>
            </a:pPr>
            <a:r>
              <a:rPr/>
              <a:t>152 (21.4%)</a:t>
            </a:r>
          </a:p>
          <a:p>
            <a:pPr lvl="0" marL="0" indent="0">
              <a:buNone/>
            </a:pPr>
            <a:r>
              <a:rPr/>
              <a:t>    E-LVAD</a:t>
            </a:r>
          </a:p>
          <a:p>
            <a:pPr lvl="0" marL="0" indent="0">
              <a:buNone/>
            </a:pPr>
            <a:r>
              <a:rPr/>
              <a:t>5 ( 1.2%)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5 ( 0.7%)</a:t>
            </a:r>
          </a:p>
          <a:p>
            <a:pPr lvl="0" marL="0" indent="0">
              <a:buNone/>
            </a:pPr>
            <a:r>
              <a:rPr/>
              <a:t>    E-RVAD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 ( 0.7%)</a:t>
            </a:r>
          </a:p>
          <a:p>
            <a:pPr lvl="0" marL="0" indent="0">
              <a:buNone/>
            </a:pPr>
            <a:r>
              <a:rPr/>
              <a:t>2 ( 0.3%)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 ( 0.3%)</a:t>
            </a:r>
          </a:p>
          <a:p>
            <a:pPr lvl="0" marL="0" indent="0">
              <a:buNone/>
            </a:pPr>
            <a:r>
              <a:rPr/>
              <a:t>1 ( 0.1%)</a:t>
            </a:r>
          </a:p>
          <a:p>
            <a:pPr lvl="0" marL="0" indent="0">
              <a:buNone/>
            </a:pPr>
            <a:r>
              <a:rPr/>
              <a:t>Insertion_Mechanical_ventilation</a:t>
            </a:r>
          </a:p>
          <a:p>
            <a:pPr lvl="0" marL="0" indent="0">
              <a:buNone/>
            </a:pPr>
            <a:r>
              <a:rPr/>
              <a:t>317 (79.1%)</a:t>
            </a:r>
          </a:p>
          <a:p>
            <a:pPr lvl="0" marL="0" indent="0">
              <a:buNone/>
            </a:pPr>
            <a:r>
              <a:rPr/>
              <a:t>257 (84.3%)</a:t>
            </a:r>
          </a:p>
          <a:p>
            <a:pPr lvl="0" marL="0" indent="0">
              <a:buNone/>
            </a:pPr>
            <a:r>
              <a:rPr/>
              <a:t>574 (81.3%)</a:t>
            </a:r>
          </a:p>
          <a:p>
            <a:pPr lvl="0" marL="0" indent="0">
              <a:buNone/>
            </a:pPr>
            <a:r>
              <a:rPr/>
              <a:t>0.097</a:t>
            </a:r>
          </a:p>
          <a:p>
            <a:pPr lvl="0" marL="0" indent="0">
              <a:buNone/>
            </a:pPr>
            <a:r>
              <a:rPr/>
              <a:t>Weaning success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183 (59.8%)</a:t>
            </a:r>
          </a:p>
          <a:p>
            <a:pPr lvl="0" marL="0" indent="0">
              <a:buNone/>
            </a:pPr>
            <a:r>
              <a:rPr/>
              <a:t>183 (25.8%)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399 (99.0%)</a:t>
            </a:r>
          </a:p>
          <a:p>
            <a:pPr lvl="0" marL="0" indent="0">
              <a:buNone/>
            </a:pPr>
            <a:r>
              <a:rPr/>
              <a:t>123 (40.2%)</a:t>
            </a:r>
          </a:p>
          <a:p>
            <a:pPr lvl="0" marL="0" indent="0">
              <a:buNone/>
            </a:pPr>
            <a:r>
              <a:rPr/>
              <a:t>522 (73.6%)</a:t>
            </a:r>
          </a:p>
          <a:p>
            <a:pPr lvl="0" marL="0" indent="0">
              <a:buNone/>
            </a:pPr>
            <a:r>
              <a:rPr/>
              <a:t>    Transfer</a:t>
            </a:r>
          </a:p>
          <a:p>
            <a:pPr lvl="0" marL="0" indent="0">
              <a:buNone/>
            </a:pPr>
            <a:r>
              <a:rPr/>
              <a:t>4 ( 1.0%)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4 ( 0.6%)</a:t>
            </a:r>
          </a:p>
          <a:p>
            <a:pPr lvl="0" marL="0" indent="0">
              <a:buNone/>
            </a:pPr>
            <a:r>
              <a:rPr/>
              <a:t>Survival discharge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269 (87.9%)</a:t>
            </a:r>
          </a:p>
          <a:p>
            <a:pPr lvl="0" marL="0" indent="0">
              <a:buNone/>
            </a:pPr>
            <a:r>
              <a:rPr/>
              <a:t>269 (38.2%)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390 (97.7%)</a:t>
            </a:r>
          </a:p>
          <a:p>
            <a:pPr lvl="0" marL="0" indent="0">
              <a:buNone/>
            </a:pPr>
            <a:r>
              <a:rPr/>
              <a:t>35 (11.4%)</a:t>
            </a:r>
          </a:p>
          <a:p>
            <a:pPr lvl="0" marL="0" indent="0">
              <a:buNone/>
            </a:pPr>
            <a:r>
              <a:rPr/>
              <a:t>425 (60.3%)</a:t>
            </a:r>
          </a:p>
          <a:p>
            <a:pPr lvl="0" marL="0" indent="0">
              <a:buNone/>
            </a:pPr>
            <a:r>
              <a:rPr/>
              <a:t>    Hopeless discharge</a:t>
            </a:r>
          </a:p>
          <a:p>
            <a:pPr lvl="0" marL="0" indent="0">
              <a:buNone/>
            </a:pPr>
            <a:r>
              <a:rPr/>
              <a:t>9 ( 2.3%)</a:t>
            </a:r>
          </a:p>
          <a:p>
            <a:pPr lvl="0" marL="0" indent="0">
              <a:buNone/>
            </a:pPr>
            <a:r>
              <a:rPr/>
              <a:t>2 ( 0.7%)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Malignancy</a:t>
            </a:r>
          </a:p>
          <a:p>
            <a:pPr lvl="0" marL="0" indent="0">
              <a:buNone/>
            </a:pPr>
            <a:r>
              <a:rPr/>
              <a:t>40 ( 9.9%)</a:t>
            </a:r>
          </a:p>
          <a:p>
            <a:pPr lvl="0" marL="0" indent="0">
              <a:buNone/>
            </a:pPr>
            <a:r>
              <a:rPr/>
              <a:t>68 (22.3%)</a:t>
            </a:r>
          </a:p>
          <a:p>
            <a:pPr lvl="0" marL="0" indent="0">
              <a:buNone/>
            </a:pPr>
            <a:r>
              <a:rPr/>
              <a:t>108 (15.3%)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DM</a:t>
            </a:r>
          </a:p>
          <a:p>
            <a:pPr lvl="0" marL="0" indent="0">
              <a:buNone/>
            </a:pPr>
            <a:r>
              <a:rPr/>
              <a:t>135 (33.5%)</a:t>
            </a:r>
          </a:p>
          <a:p>
            <a:pPr lvl="0" marL="0" indent="0">
              <a:buNone/>
            </a:pPr>
            <a:r>
              <a:rPr/>
              <a:t>100 (32.7%)</a:t>
            </a:r>
          </a:p>
          <a:p>
            <a:pPr lvl="0" marL="0" indent="0">
              <a:buNone/>
            </a:pPr>
            <a:r>
              <a:rPr/>
              <a:t>235 (33.1%)</a:t>
            </a:r>
          </a:p>
          <a:p>
            <a:pPr lvl="0" marL="0" indent="0">
              <a:buNone/>
            </a:pPr>
            <a:r>
              <a:rPr/>
              <a:t>0.882</a:t>
            </a:r>
          </a:p>
          <a:p>
            <a:pPr lvl="0" marL="0" indent="0">
              <a:buNone/>
            </a:pPr>
            <a:r>
              <a:rPr/>
              <a:t>HTN</a:t>
            </a:r>
          </a:p>
          <a:p>
            <a:pPr lvl="0" marL="0" indent="0">
              <a:buNone/>
            </a:pPr>
            <a:r>
              <a:rPr/>
              <a:t>143 (35.5%)</a:t>
            </a:r>
          </a:p>
          <a:p>
            <a:pPr lvl="0" marL="0" indent="0">
              <a:buNone/>
            </a:pPr>
            <a:r>
              <a:rPr/>
              <a:t>135 (44.1%)</a:t>
            </a:r>
          </a:p>
          <a:p>
            <a:pPr lvl="0" marL="0" indent="0">
              <a:buNone/>
            </a:pPr>
            <a:r>
              <a:rPr/>
              <a:t>278 (39.2%)</a:t>
            </a:r>
          </a:p>
          <a:p>
            <a:pPr lvl="0" marL="0" indent="0">
              <a:buNone/>
            </a:pPr>
            <a:r>
              <a:rPr/>
              <a:t>0.024</a:t>
            </a:r>
          </a:p>
          <a:p>
            <a:pPr lvl="0" marL="0" indent="0">
              <a:buNone/>
            </a:pPr>
            <a:r>
              <a:rPr/>
              <a:t>Dyslipidemia</a:t>
            </a:r>
          </a:p>
          <a:p>
            <a:pPr lvl="0" marL="0" indent="0">
              <a:buNone/>
            </a:pPr>
            <a:r>
              <a:rPr/>
              <a:t>46 (11.4%)</a:t>
            </a:r>
          </a:p>
          <a:p>
            <a:pPr lvl="0" marL="0" indent="0">
              <a:buNone/>
            </a:pPr>
            <a:r>
              <a:rPr/>
              <a:t>40 (13.1%)</a:t>
            </a:r>
          </a:p>
          <a:p>
            <a:pPr lvl="0" marL="0" indent="0">
              <a:buNone/>
            </a:pPr>
            <a:r>
              <a:rPr/>
              <a:t>86 (12.1%)</a:t>
            </a:r>
          </a:p>
          <a:p>
            <a:pPr lvl="0" marL="0" indent="0">
              <a:buNone/>
            </a:pPr>
            <a:r>
              <a:rPr/>
              <a:t>0.569</a:t>
            </a:r>
          </a:p>
          <a:p>
            <a:pPr lvl="0" marL="0" indent="0">
              <a:buNone/>
            </a:pPr>
            <a:r>
              <a:rPr/>
              <a:t>Smoking</a:t>
            </a:r>
          </a:p>
          <a:p>
            <a:pPr lvl="0" marL="0" indent="0">
              <a:buNone/>
            </a:pPr>
            <a:r>
              <a:rPr/>
              <a:t>165 (41.2%)</a:t>
            </a:r>
          </a:p>
          <a:p>
            <a:pPr lvl="0" marL="0" indent="0">
              <a:buNone/>
            </a:pPr>
            <a:r>
              <a:rPr/>
              <a:t>127 (42.2%)</a:t>
            </a:r>
          </a:p>
          <a:p>
            <a:pPr lvl="0" marL="0" indent="0">
              <a:buNone/>
            </a:pPr>
            <a:r>
              <a:rPr/>
              <a:t>292 (41.7%)</a:t>
            </a:r>
          </a:p>
          <a:p>
            <a:pPr lvl="0" marL="0" indent="0">
              <a:buNone/>
            </a:pPr>
            <a:r>
              <a:rPr/>
              <a:t>0.862</a:t>
            </a:r>
          </a:p>
          <a:p>
            <a:pPr lvl="0" marL="0" indent="0">
              <a:buNone/>
            </a:pPr>
            <a:r>
              <a:rPr/>
              <a:t>Currentsmoker</a:t>
            </a:r>
          </a:p>
          <a:p>
            <a:pPr lvl="0" marL="0" indent="0">
              <a:buNone/>
            </a:pPr>
            <a:r>
              <a:rPr/>
              <a:t>101 (25.2%)</a:t>
            </a:r>
          </a:p>
          <a:p>
            <a:pPr lvl="0" marL="0" indent="0">
              <a:buNone/>
            </a:pPr>
            <a:r>
              <a:rPr/>
              <a:t>42 (14.0%)</a:t>
            </a:r>
          </a:p>
          <a:p>
            <a:pPr lvl="0" marL="0" indent="0">
              <a:buNone/>
            </a:pPr>
            <a:r>
              <a:rPr/>
              <a:t>143 (20.4%)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CKD</a:t>
            </a:r>
          </a:p>
          <a:p>
            <a:pPr lvl="0" marL="0" indent="0">
              <a:buNone/>
            </a:pPr>
            <a:r>
              <a:rPr/>
              <a:t>20 ( 5.0%)</a:t>
            </a:r>
          </a:p>
          <a:p>
            <a:pPr lvl="0" marL="0" indent="0">
              <a:buNone/>
            </a:pPr>
            <a:r>
              <a:rPr/>
              <a:t>39 (12.8%)</a:t>
            </a:r>
          </a:p>
          <a:p>
            <a:pPr lvl="0" marL="0" indent="0">
              <a:buNone/>
            </a:pPr>
            <a:r>
              <a:rPr/>
              <a:t>59 ( 8.3%)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PAOD</a:t>
            </a:r>
          </a:p>
          <a:p>
            <a:pPr lvl="0" marL="0" indent="0">
              <a:buNone/>
            </a:pPr>
            <a:r>
              <a:rPr/>
              <a:t>5 ( 1.2%)</a:t>
            </a:r>
          </a:p>
          <a:p>
            <a:pPr lvl="0" marL="0" indent="0">
              <a:buNone/>
            </a:pPr>
            <a:r>
              <a:rPr/>
              <a:t>15 ( 4.9%)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0.007</a:t>
            </a:r>
          </a:p>
          <a:p>
            <a:pPr lvl="0" marL="0" indent="0">
              <a:buNone/>
            </a:pPr>
            <a:r>
              <a:rPr/>
              <a:t>previousCVA</a:t>
            </a:r>
          </a:p>
          <a:p>
            <a:pPr lvl="0" marL="0" indent="0">
              <a:buNone/>
            </a:pPr>
            <a:r>
              <a:rPr/>
              <a:t>25 ( 6.2%)</a:t>
            </a:r>
          </a:p>
          <a:p>
            <a:pPr lvl="0" marL="0" indent="0">
              <a:buNone/>
            </a:pPr>
            <a:r>
              <a:rPr/>
              <a:t>21 ( 6.9%)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0.833</a:t>
            </a:r>
          </a:p>
          <a:p>
            <a:pPr lvl="0" marL="0" indent="0">
              <a:buNone/>
            </a:pPr>
            <a:r>
              <a:rPr/>
              <a:t>previousMI</a:t>
            </a:r>
          </a:p>
          <a:p>
            <a:pPr lvl="0" marL="0" indent="0">
              <a:buNone/>
            </a:pPr>
            <a:r>
              <a:rPr/>
              <a:t>72 (17.9%)</a:t>
            </a:r>
          </a:p>
          <a:p>
            <a:pPr lvl="0" marL="0" indent="0">
              <a:buNone/>
            </a:pPr>
            <a:r>
              <a:rPr/>
              <a:t>50 (16.4%)</a:t>
            </a:r>
          </a:p>
          <a:p>
            <a:pPr lvl="0" marL="0" indent="0">
              <a:buNone/>
            </a:pPr>
            <a:r>
              <a:rPr/>
              <a:t>122 (17.3%)</a:t>
            </a:r>
          </a:p>
          <a:p>
            <a:pPr lvl="0" marL="0" indent="0">
              <a:buNone/>
            </a:pPr>
            <a:r>
              <a:rPr/>
              <a:t>0.694</a:t>
            </a:r>
          </a:p>
          <a:p>
            <a:pPr lvl="0" marL="0" indent="0">
              <a:buNone/>
            </a:pPr>
            <a:r>
              <a:rPr/>
              <a:t>prevousPCI</a:t>
            </a:r>
          </a:p>
          <a:p>
            <a:pPr lvl="0" marL="0" indent="0">
              <a:buNone/>
            </a:pPr>
            <a:r>
              <a:rPr/>
              <a:t>89 (22.1%)</a:t>
            </a:r>
          </a:p>
          <a:p>
            <a:pPr lvl="0" marL="0" indent="0">
              <a:buNone/>
            </a:pPr>
            <a:r>
              <a:rPr/>
              <a:t>57 (18.8%)</a:t>
            </a:r>
          </a:p>
          <a:p>
            <a:pPr lvl="0" marL="0" indent="0">
              <a:buNone/>
            </a:pPr>
            <a:r>
              <a:rPr/>
              <a:t>146 (20.7%)</a:t>
            </a:r>
          </a:p>
          <a:p>
            <a:pPr lvl="0" marL="0" indent="0">
              <a:buNone/>
            </a:pPr>
            <a:r>
              <a:rPr/>
              <a:t>0.322</a:t>
            </a:r>
          </a:p>
          <a:p>
            <a:pPr lvl="0" marL="0" indent="0">
              <a:buNone/>
            </a:pPr>
            <a:r>
              <a:rPr/>
              <a:t>previousCABG</a:t>
            </a:r>
          </a:p>
          <a:p>
            <a:pPr lvl="0" marL="0" indent="0">
              <a:buNone/>
            </a:pPr>
            <a:r>
              <a:rPr/>
              <a:t>26 ( 6.5%)</a:t>
            </a:r>
          </a:p>
          <a:p>
            <a:pPr lvl="0" marL="0" indent="0">
              <a:buNone/>
            </a:pPr>
            <a:r>
              <a:rPr/>
              <a:t>20 ( 6.6%)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ECPR</a:t>
            </a:r>
          </a:p>
          <a:p>
            <a:pPr lvl="0" marL="0" indent="0">
              <a:buNone/>
            </a:pPr>
            <a:r>
              <a:rPr/>
              <a:t>128 (31.8%)</a:t>
            </a:r>
          </a:p>
          <a:p>
            <a:pPr lvl="0" marL="0" indent="0">
              <a:buNone/>
            </a:pPr>
            <a:r>
              <a:rPr/>
              <a:t>137 (44.8%)</a:t>
            </a:r>
          </a:p>
          <a:p>
            <a:pPr lvl="0" marL="0" indent="0">
              <a:buNone/>
            </a:pPr>
            <a:r>
              <a:rPr/>
              <a:t>265 (37.4%)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Hb</a:t>
            </a:r>
          </a:p>
          <a:p>
            <a:pPr lvl="0" marL="0" indent="0">
              <a:buNone/>
            </a:pPr>
            <a:r>
              <a:rPr/>
              <a:t>12.0 ± 2.6</a:t>
            </a:r>
          </a:p>
          <a:p>
            <a:pPr lvl="0" marL="0" indent="0">
              <a:buNone/>
            </a:pPr>
            <a:r>
              <a:rPr/>
              <a:t>11.2 ± 2.5</a:t>
            </a:r>
          </a:p>
          <a:p>
            <a:pPr lvl="0" marL="0" indent="0">
              <a:buNone/>
            </a:pPr>
            <a:r>
              <a:rPr/>
              <a:t>11.7 ± 2.5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Platelet</a:t>
            </a:r>
          </a:p>
          <a:p>
            <a:pPr lvl="0" marL="0" indent="0">
              <a:buNone/>
            </a:pPr>
            <a:r>
              <a:rPr/>
              <a:t>202.1 ± 93.3</a:t>
            </a:r>
          </a:p>
          <a:p>
            <a:pPr lvl="0" marL="0" indent="0">
              <a:buNone/>
            </a:pPr>
            <a:r>
              <a:rPr/>
              <a:t>173.2 ± 108.8</a:t>
            </a:r>
          </a:p>
          <a:p>
            <a:pPr lvl="0" marL="0" indent="0">
              <a:buNone/>
            </a:pPr>
            <a:r>
              <a:rPr/>
              <a:t>188.9 ± 101.6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Sodium</a:t>
            </a:r>
          </a:p>
          <a:p>
            <a:pPr lvl="0" marL="0" indent="0">
              <a:buNone/>
            </a:pPr>
            <a:r>
              <a:rPr/>
              <a:t>136.2 ± 10.1</a:t>
            </a:r>
          </a:p>
          <a:p>
            <a:pPr lvl="0" marL="0" indent="0">
              <a:buNone/>
            </a:pPr>
            <a:r>
              <a:rPr/>
              <a:t>136.6 ± 11.5</a:t>
            </a:r>
          </a:p>
          <a:p>
            <a:pPr lvl="0" marL="0" indent="0">
              <a:buNone/>
            </a:pPr>
            <a:r>
              <a:rPr/>
              <a:t>136.4 ± 10.8</a:t>
            </a:r>
          </a:p>
          <a:p>
            <a:pPr lvl="0" marL="0" indent="0">
              <a:buNone/>
            </a:pPr>
            <a:r>
              <a:rPr/>
              <a:t>0.709</a:t>
            </a:r>
          </a:p>
          <a:p>
            <a:pPr lvl="0" marL="0" indent="0">
              <a:buNone/>
            </a:pPr>
            <a:r>
              <a:rPr/>
              <a:t>Total bilirubin</a:t>
            </a:r>
          </a:p>
          <a:p>
            <a:pPr lvl="0" marL="0" indent="0">
              <a:buNone/>
            </a:pPr>
            <a:r>
              <a:rPr/>
              <a:t>1.4 ± 1.6</a:t>
            </a:r>
          </a:p>
          <a:p>
            <a:pPr lvl="0" marL="0" indent="0">
              <a:buNone/>
            </a:pPr>
            <a:r>
              <a:rPr/>
              <a:t>1.6 ± 2.4</a:t>
            </a:r>
          </a:p>
          <a:p>
            <a:pPr lvl="0" marL="0" indent="0">
              <a:buNone/>
            </a:pPr>
            <a:r>
              <a:rPr/>
              <a:t>1.5 ± 2.0</a:t>
            </a:r>
          </a:p>
          <a:p>
            <a:pPr lvl="0" marL="0" indent="0">
              <a:buNone/>
            </a:pPr>
            <a:r>
              <a:rPr/>
              <a:t>0.260</a:t>
            </a:r>
          </a:p>
          <a:p>
            <a:pPr lvl="0" marL="0" indent="0">
              <a:buNone/>
            </a:pPr>
            <a:r>
              <a:rPr/>
              <a:t>AST</a:t>
            </a:r>
          </a:p>
          <a:p>
            <a:pPr lvl="0" marL="0" indent="0">
              <a:buNone/>
            </a:pPr>
            <a:r>
              <a:rPr/>
              <a:t>294.5 ± 1135.8</a:t>
            </a:r>
          </a:p>
          <a:p>
            <a:pPr lvl="0" marL="0" indent="0">
              <a:buNone/>
            </a:pPr>
            <a:r>
              <a:rPr/>
              <a:t>209.0 ± 636.5</a:t>
            </a:r>
          </a:p>
          <a:p>
            <a:pPr lvl="0" marL="0" indent="0">
              <a:buNone/>
            </a:pPr>
            <a:r>
              <a:rPr/>
              <a:t>255.7 ± 942.6</a:t>
            </a:r>
          </a:p>
          <a:p>
            <a:pPr lvl="0" marL="0" indent="0">
              <a:buNone/>
            </a:pPr>
            <a:r>
              <a:rPr/>
              <a:t>0.291</a:t>
            </a:r>
          </a:p>
          <a:p>
            <a:pPr lvl="0" marL="0" indent="0">
              <a:buNone/>
            </a:pPr>
            <a:r>
              <a:rPr/>
              <a:t>ALT</a:t>
            </a:r>
          </a:p>
          <a:p>
            <a:pPr lvl="0" marL="0" indent="0">
              <a:buNone/>
            </a:pPr>
            <a:r>
              <a:rPr/>
              <a:t>188.6 ± 570.5</a:t>
            </a:r>
          </a:p>
          <a:p>
            <a:pPr lvl="0" marL="0" indent="0">
              <a:buNone/>
            </a:pPr>
            <a:r>
              <a:rPr/>
              <a:t>132.0 ± 297.1</a:t>
            </a:r>
          </a:p>
          <a:p>
            <a:pPr lvl="0" marL="0" indent="0">
              <a:buNone/>
            </a:pPr>
            <a:r>
              <a:rPr/>
              <a:t>162.9 ± 467.2</a:t>
            </a:r>
          </a:p>
          <a:p>
            <a:pPr lvl="0" marL="0" indent="0">
              <a:buNone/>
            </a:pPr>
            <a:r>
              <a:rPr/>
              <a:t>0.156</a:t>
            </a:r>
          </a:p>
          <a:p>
            <a:pPr lvl="0" marL="0" indent="0">
              <a:buNone/>
            </a:pPr>
            <a:r>
              <a:rPr/>
              <a:t>LDH</a:t>
            </a:r>
          </a:p>
          <a:p>
            <a:pPr lvl="0" marL="0" indent="0">
              <a:buNone/>
            </a:pPr>
            <a:r>
              <a:rPr/>
              <a:t>1137.1 ± 1615.8</a:t>
            </a:r>
          </a:p>
          <a:p>
            <a:pPr lvl="0" marL="0" indent="0">
              <a:buNone/>
            </a:pPr>
            <a:r>
              <a:rPr/>
              <a:t>1519.8 ± 2419.9</a:t>
            </a:r>
          </a:p>
          <a:p>
            <a:pPr lvl="0" marL="0" indent="0">
              <a:buNone/>
            </a:pPr>
            <a:r>
              <a:rPr/>
              <a:t>1315.5 ± 2036.4</a:t>
            </a:r>
          </a:p>
          <a:p>
            <a:pPr lvl="0" marL="0" indent="0">
              <a:buNone/>
            </a:pPr>
            <a:r>
              <a:rPr/>
              <a:t>0.093</a:t>
            </a:r>
          </a:p>
          <a:p>
            <a:pPr lvl="0" marL="0" indent="0">
              <a:buNone/>
            </a:pPr>
            <a:r>
              <a:rPr/>
              <a:t>BUN</a:t>
            </a:r>
          </a:p>
          <a:p>
            <a:pPr lvl="0" marL="0" indent="0">
              <a:buNone/>
            </a:pPr>
            <a:r>
              <a:rPr/>
              <a:t>25.3 ± 17.2</a:t>
            </a:r>
          </a:p>
          <a:p>
            <a:pPr lvl="0" marL="0" indent="0">
              <a:buNone/>
            </a:pPr>
            <a:r>
              <a:rPr/>
              <a:t>32.0 ± 26.7</a:t>
            </a:r>
          </a:p>
          <a:p>
            <a:pPr lvl="0" marL="0" indent="0">
              <a:buNone/>
            </a:pPr>
            <a:r>
              <a:rPr/>
              <a:t>28.3 ± 22.2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Creatinine</a:t>
            </a:r>
          </a:p>
          <a:p>
            <a:pPr lvl="0" marL="0" indent="0">
              <a:buNone/>
            </a:pPr>
            <a:r>
              <a:rPr/>
              <a:t>1.4 ± 1.2</a:t>
            </a:r>
          </a:p>
          <a:p>
            <a:pPr lvl="0" marL="0" indent="0">
              <a:buNone/>
            </a:pPr>
            <a:r>
              <a:rPr/>
              <a:t>2.0 ± 2.2</a:t>
            </a:r>
          </a:p>
          <a:p>
            <a:pPr lvl="0" marL="0" indent="0">
              <a:buNone/>
            </a:pPr>
            <a:r>
              <a:rPr/>
              <a:t>1.7 ± 1.8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D-dimer</a:t>
            </a:r>
          </a:p>
          <a:p>
            <a:pPr lvl="0" marL="0" indent="0">
              <a:buNone/>
            </a:pPr>
            <a:r>
              <a:rPr/>
              <a:t>11.1 ± 36.9</a:t>
            </a:r>
          </a:p>
          <a:p>
            <a:pPr lvl="0" marL="0" indent="0">
              <a:buNone/>
            </a:pPr>
            <a:r>
              <a:rPr/>
              <a:t>12.1 ± 15.7</a:t>
            </a:r>
          </a:p>
          <a:p>
            <a:pPr lvl="0" marL="0" indent="0">
              <a:buNone/>
            </a:pPr>
            <a:r>
              <a:rPr/>
              <a:t>11.6 ± 28.5</a:t>
            </a:r>
          </a:p>
          <a:p>
            <a:pPr lvl="0" marL="0" indent="0">
              <a:buNone/>
            </a:pPr>
            <a:r>
              <a:rPr/>
              <a:t>0.783</a:t>
            </a:r>
          </a:p>
          <a:p>
            <a:pPr lvl="0" marL="0" indent="0">
              <a:buNone/>
            </a:pPr>
            <a:r>
              <a:rPr/>
              <a:t>CRP</a:t>
            </a:r>
          </a:p>
          <a:p>
            <a:pPr lvl="0" marL="0" indent="0">
              <a:buNone/>
            </a:pPr>
            <a:r>
              <a:rPr/>
              <a:t>4.7 ± 7.3</a:t>
            </a:r>
          </a:p>
          <a:p>
            <a:pPr lvl="0" marL="0" indent="0">
              <a:buNone/>
            </a:pPr>
            <a:r>
              <a:rPr/>
              <a:t>8.0 ± 10.8</a:t>
            </a:r>
          </a:p>
          <a:p>
            <a:pPr lvl="0" marL="0" indent="0">
              <a:buNone/>
            </a:pPr>
            <a:r>
              <a:rPr/>
              <a:t>6.2 ± 9.2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TnI</a:t>
            </a:r>
          </a:p>
          <a:p>
            <a:pPr lvl="0" marL="0" indent="0">
              <a:buNone/>
            </a:pPr>
            <a:r>
              <a:rPr/>
              <a:t>15.7 ± 58.5</a:t>
            </a:r>
          </a:p>
          <a:p>
            <a:pPr lvl="0" marL="0" indent="0">
              <a:buNone/>
            </a:pPr>
            <a:r>
              <a:rPr/>
              <a:t>19.5 ± 79.8</a:t>
            </a:r>
          </a:p>
          <a:p>
            <a:pPr lvl="0" marL="0" indent="0">
              <a:buNone/>
            </a:pPr>
            <a:r>
              <a:rPr/>
              <a:t>17.5 ± 69.3</a:t>
            </a:r>
          </a:p>
          <a:p>
            <a:pPr lvl="0" marL="0" indent="0">
              <a:buNone/>
            </a:pPr>
            <a:r>
              <a:rPr/>
              <a:t>0.626</a:t>
            </a:r>
          </a:p>
          <a:p>
            <a:pPr lvl="0" marL="0" indent="0">
              <a:buNone/>
            </a:pPr>
            <a:r>
              <a:rPr/>
              <a:t>Lactate 0h</a:t>
            </a:r>
          </a:p>
          <a:p>
            <a:pPr lvl="0" marL="0" indent="0">
              <a:buNone/>
            </a:pPr>
            <a:r>
              <a:rPr/>
              <a:t>5.0 ± 4.4</a:t>
            </a:r>
          </a:p>
          <a:p>
            <a:pPr lvl="0" marL="0" indent="0">
              <a:buNone/>
            </a:pPr>
            <a:r>
              <a:rPr/>
              <a:t>7.0 ± 5.5</a:t>
            </a:r>
          </a:p>
          <a:p>
            <a:pPr lvl="0" marL="0" indent="0">
              <a:buNone/>
            </a:pPr>
            <a:r>
              <a:rPr/>
              <a:t>5.9 ± 5.0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Lactate 6h</a:t>
            </a:r>
          </a:p>
          <a:p>
            <a:pPr lvl="0" marL="0" indent="0">
              <a:buNone/>
            </a:pPr>
            <a:r>
              <a:rPr/>
              <a:t>9.6 ± 73.5</a:t>
            </a:r>
          </a:p>
          <a:p>
            <a:pPr lvl="0" marL="0" indent="0">
              <a:buNone/>
            </a:pPr>
            <a:r>
              <a:rPr/>
              <a:t>7.9 ± 5.7</a:t>
            </a:r>
          </a:p>
          <a:p>
            <a:pPr lvl="0" marL="0" indent="0">
              <a:buNone/>
            </a:pPr>
            <a:r>
              <a:rPr/>
              <a:t>8.9 ± 55.6</a:t>
            </a:r>
          </a:p>
          <a:p>
            <a:pPr lvl="0" marL="0" indent="0">
              <a:buNone/>
            </a:pPr>
            <a:r>
              <a:rPr/>
              <a:t>0.721</a:t>
            </a:r>
          </a:p>
          <a:p>
            <a:pPr lvl="0" marL="0" indent="0">
              <a:buNone/>
            </a:pPr>
            <a:r>
              <a:rPr/>
              <a:t>Lactate 24h</a:t>
            </a:r>
          </a:p>
          <a:p>
            <a:pPr lvl="0" marL="0" indent="0">
              <a:buNone/>
            </a:pPr>
            <a:r>
              <a:rPr/>
              <a:t>2.8 ± 2.5</a:t>
            </a:r>
          </a:p>
          <a:p>
            <a:pPr lvl="0" marL="0" indent="0">
              <a:buNone/>
            </a:pPr>
            <a:r>
              <a:rPr/>
              <a:t>5.0 ± 4.7</a:t>
            </a:r>
          </a:p>
          <a:p>
            <a:pPr lvl="0" marL="0" indent="0">
              <a:buNone/>
            </a:pPr>
            <a:r>
              <a:rPr/>
              <a:t>3.7 ± 3.7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Lactate 48h</a:t>
            </a:r>
          </a:p>
          <a:p>
            <a:pPr lvl="0" marL="0" indent="0">
              <a:buNone/>
            </a:pPr>
            <a:r>
              <a:rPr/>
              <a:t>1.9 ± 1.1</a:t>
            </a:r>
          </a:p>
          <a:p>
            <a:pPr lvl="0" marL="0" indent="0">
              <a:buNone/>
            </a:pPr>
            <a:r>
              <a:rPr/>
              <a:t>4.2 ± 4.6</a:t>
            </a:r>
          </a:p>
          <a:p>
            <a:pPr lvl="0" marL="0" indent="0">
              <a:buNone/>
            </a:pPr>
            <a:r>
              <a:rPr/>
              <a:t>2.8 ± 3.3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CRRT</a:t>
            </a:r>
          </a:p>
          <a:p>
            <a:pPr lvl="0" marL="0" indent="0">
              <a:buNone/>
            </a:pPr>
            <a:r>
              <a:rPr/>
              <a:t>113 (28.0%)</a:t>
            </a:r>
          </a:p>
          <a:p>
            <a:pPr lvl="0" marL="0" indent="0">
              <a:buNone/>
            </a:pPr>
            <a:r>
              <a:rPr/>
              <a:t>175 (57.2%)</a:t>
            </a:r>
          </a:p>
          <a:p>
            <a:pPr lvl="0" marL="0" indent="0">
              <a:buNone/>
            </a:pPr>
            <a:r>
              <a:rPr/>
              <a:t>288 (40.6%)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Vasopressor</a:t>
            </a:r>
          </a:p>
          <a:p>
            <a:pPr lvl="0" marL="0" indent="0">
              <a:buNone/>
            </a:pPr>
            <a:r>
              <a:rPr/>
              <a:t>364 (90.5%)</a:t>
            </a:r>
          </a:p>
          <a:p>
            <a:pPr lvl="0" marL="0" indent="0">
              <a:buNone/>
            </a:pPr>
            <a:r>
              <a:rPr/>
              <a:t>292 (95.4%)</a:t>
            </a:r>
          </a:p>
          <a:p>
            <a:pPr lvl="0" marL="0" indent="0">
              <a:buNone/>
            </a:pPr>
            <a:r>
              <a:rPr/>
              <a:t>656 (92.7%)</a:t>
            </a:r>
          </a:p>
          <a:p>
            <a:pPr lvl="0" marL="0" indent="0">
              <a:buNone/>
            </a:pPr>
            <a:r>
              <a:rPr/>
              <a:t>0.020</a:t>
            </a:r>
          </a:p>
          <a:p>
            <a:pPr lvl="0" marL="0" indent="0">
              <a:buNone/>
            </a:pPr>
            <a:r>
              <a:rPr/>
              <a:t>IABP</a:t>
            </a:r>
          </a:p>
          <a:p>
            <a:pPr lvl="0" marL="0" indent="0">
              <a:buNone/>
            </a:pPr>
            <a:r>
              <a:rPr/>
              <a:t>9 ( 2.2%)</a:t>
            </a:r>
          </a:p>
          <a:p>
            <a:pPr lvl="0" marL="0" indent="0">
              <a:buNone/>
            </a:pPr>
            <a:r>
              <a:rPr/>
              <a:t>11 ( 3.6%)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0.392</a:t>
            </a:r>
          </a:p>
          <a:p>
            <a:pPr lvl="0" marL="0" indent="0">
              <a:buNone/>
            </a:pPr>
            <a:r>
              <a:rPr/>
              <a:t>Limbischemia</a:t>
            </a:r>
          </a:p>
          <a:p>
            <a:pPr lvl="0" marL="0" indent="0">
              <a:buNone/>
            </a:pPr>
            <a:r>
              <a:rPr/>
              <a:t>22 ( 5.5%)</a:t>
            </a:r>
          </a:p>
          <a:p>
            <a:pPr lvl="0" marL="0" indent="0">
              <a:buNone/>
            </a:pPr>
            <a:r>
              <a:rPr/>
              <a:t>20 ( 6.5%)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0.659</a:t>
            </a:r>
          </a:p>
          <a:p>
            <a:pPr lvl="0" marL="0" indent="0">
              <a:buNone/>
            </a:pPr>
            <a:r>
              <a:rPr/>
              <a:t>ECMOsitebleeding</a:t>
            </a:r>
          </a:p>
          <a:p>
            <a:pPr lvl="0" marL="0" indent="0">
              <a:buNone/>
            </a:pPr>
            <a:r>
              <a:rPr/>
              <a:t>46 (11.4%)</a:t>
            </a:r>
          </a:p>
          <a:p>
            <a:pPr lvl="0" marL="0" indent="0">
              <a:buNone/>
            </a:pPr>
            <a:r>
              <a:rPr/>
              <a:t>27 ( 8.8%)</a:t>
            </a:r>
          </a:p>
          <a:p>
            <a:pPr lvl="0" marL="0" indent="0">
              <a:buNone/>
            </a:pPr>
            <a:r>
              <a:rPr/>
              <a:t>73 (10.3%)</a:t>
            </a:r>
          </a:p>
          <a:p>
            <a:pPr lvl="0" marL="0" indent="0">
              <a:buNone/>
            </a:pPr>
            <a:r>
              <a:rPr/>
              <a:t>0.318</a:t>
            </a:r>
          </a:p>
          <a:p>
            <a:pPr lvl="0" marL="0" indent="0">
              <a:buNone/>
            </a:pPr>
            <a:r>
              <a:rPr/>
              <a:t>Stroke</a:t>
            </a:r>
          </a:p>
          <a:p>
            <a:pPr lvl="0" marL="0" indent="0">
              <a:buNone/>
            </a:pPr>
            <a:r>
              <a:rPr/>
              <a:t>17 ( 4.2%)</a:t>
            </a:r>
          </a:p>
          <a:p>
            <a:pPr lvl="0" marL="0" indent="0">
              <a:buNone/>
            </a:pPr>
            <a:r>
              <a:rPr/>
              <a:t>18 ( 5.9%)</a:t>
            </a:r>
          </a:p>
          <a:p>
            <a:pPr lvl="0" marL="0" indent="0">
              <a:buNone/>
            </a:pPr>
            <a:r>
              <a:rPr/>
              <a:t>35 ( 4.9%)</a:t>
            </a:r>
          </a:p>
          <a:p>
            <a:pPr lvl="0" marL="0" indent="0">
              <a:buNone/>
            </a:pPr>
            <a:r>
              <a:rPr/>
              <a:t>0.402</a:t>
            </a:r>
          </a:p>
          <a:p>
            <a:pPr lvl="0" marL="0" indent="0">
              <a:buNone/>
            </a:pPr>
            <a:r>
              <a:rPr/>
              <a:t>GIbleeding</a:t>
            </a:r>
          </a:p>
          <a:p>
            <a:pPr lvl="0" marL="0" indent="0">
              <a:buNone/>
            </a:pPr>
            <a:r>
              <a:rPr/>
              <a:t>20 ( 5.0%)</a:t>
            </a:r>
          </a:p>
          <a:p>
            <a:pPr lvl="0" marL="0" indent="0">
              <a:buNone/>
            </a:pPr>
            <a:r>
              <a:rPr/>
              <a:t>20 ( 6.5%)</a:t>
            </a:r>
          </a:p>
          <a:p>
            <a:pPr lvl="0" marL="0" indent="0">
              <a:buNone/>
            </a:pPr>
            <a:r>
              <a:rPr/>
              <a:t>40 ( 5.6%)</a:t>
            </a:r>
          </a:p>
          <a:p>
            <a:pPr lvl="0" marL="0" indent="0">
              <a:buNone/>
            </a:pPr>
            <a:r>
              <a:rPr/>
              <a:t>0.462</a:t>
            </a:r>
          </a:p>
          <a:p>
            <a:pPr lvl="0" marL="0" indent="0">
              <a:buNone/>
            </a:pPr>
            <a:r>
              <a:rPr/>
              <a:t>Rhabdomyolysis</a:t>
            </a:r>
          </a:p>
          <a:p>
            <a:pPr lvl="0" marL="0" indent="0">
              <a:buNone/>
            </a:pPr>
            <a:r>
              <a:rPr/>
              <a:t>6 ( 1.5%)</a:t>
            </a:r>
          </a:p>
          <a:p>
            <a:pPr lvl="0" marL="0" indent="0">
              <a:buNone/>
            </a:pPr>
            <a:r>
              <a:rPr/>
              <a:t>5 ( 1.6%)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Culture(+)</a:t>
            </a:r>
          </a:p>
          <a:p>
            <a:pPr lvl="0" marL="0" indent="0">
              <a:buNone/>
            </a:pPr>
            <a:r>
              <a:rPr/>
              <a:t>224 (55.6%)</a:t>
            </a:r>
          </a:p>
          <a:p>
            <a:pPr lvl="0" marL="0" indent="0">
              <a:buNone/>
            </a:pPr>
            <a:r>
              <a:rPr/>
              <a:t>189 (61.8%)</a:t>
            </a:r>
          </a:p>
          <a:p>
            <a:pPr lvl="0" marL="0" indent="0">
              <a:buNone/>
            </a:pPr>
            <a:r>
              <a:rPr/>
              <a:t>413 (58.3%)</a:t>
            </a:r>
          </a:p>
          <a:p>
            <a:pPr lvl="0" marL="0" indent="0">
              <a:buNone/>
            </a:pPr>
            <a:r>
              <a:rPr/>
              <a:t>0.115</a:t>
            </a:r>
          </a:p>
          <a:p>
            <a:pPr lvl="0" marL="0" indent="0">
              <a:buNone/>
            </a:pPr>
            <a:r>
              <a:rPr/>
              <a:t>Culture(+)within1MbeforeECMO</a:t>
            </a:r>
          </a:p>
          <a:p>
            <a:pPr lvl="0" marL="0" indent="0">
              <a:buNone/>
            </a:pPr>
            <a:r>
              <a:rPr/>
              <a:t>60 (14.9%)</a:t>
            </a:r>
          </a:p>
          <a:p>
            <a:pPr lvl="0" marL="0" indent="0">
              <a:buNone/>
            </a:pPr>
            <a:r>
              <a:rPr/>
              <a:t>55 (18.0%)</a:t>
            </a:r>
          </a:p>
          <a:p>
            <a:pPr lvl="0" marL="0" indent="0">
              <a:buNone/>
            </a:pPr>
            <a:r>
              <a:rPr/>
              <a:t>115 (16.2%)</a:t>
            </a:r>
          </a:p>
          <a:p>
            <a:pPr lvl="0" marL="0" indent="0">
              <a:buNone/>
            </a:pPr>
            <a:r>
              <a:rPr/>
              <a:t>0.317</a:t>
            </a:r>
          </a:p>
          <a:p>
            <a:pPr lvl="0" marL="0" indent="0">
              <a:buNone/>
            </a:pPr>
            <a:r>
              <a:rPr/>
              <a:t>Culture(+)duringECMO</a:t>
            </a:r>
          </a:p>
          <a:p>
            <a:pPr lvl="0" marL="0" indent="0">
              <a:buNone/>
            </a:pPr>
            <a:r>
              <a:rPr/>
              <a:t>196 (48.6%)</a:t>
            </a:r>
          </a:p>
          <a:p>
            <a:pPr lvl="0" marL="0" indent="0">
              <a:buNone/>
            </a:pPr>
            <a:r>
              <a:rPr/>
              <a:t>168 (54.9%)</a:t>
            </a:r>
          </a:p>
          <a:p>
            <a:pPr lvl="0" marL="0" indent="0">
              <a:buNone/>
            </a:pPr>
            <a:r>
              <a:rPr/>
              <a:t>364 (51.3%)</a:t>
            </a:r>
          </a:p>
          <a:p>
            <a:pPr lvl="0" marL="0" indent="0">
              <a:buNone/>
            </a:pPr>
            <a:r>
              <a:rPr/>
              <a:t>0.115</a:t>
            </a:r>
          </a:p>
          <a:p>
            <a:pPr lvl="0" marL="0" indent="0">
              <a:buNone/>
            </a:pPr>
            <a:r>
              <a:rPr/>
              <a:t>BSI</a:t>
            </a:r>
          </a:p>
          <a:p>
            <a:pPr lvl="0" marL="0" indent="0">
              <a:buNone/>
            </a:pPr>
            <a:r>
              <a:rPr/>
              <a:t>50 (12.4%)</a:t>
            </a:r>
          </a:p>
          <a:p>
            <a:pPr lvl="0" marL="0" indent="0">
              <a:buNone/>
            </a:pPr>
            <a:r>
              <a:rPr/>
              <a:t>81 (26.5%)</a:t>
            </a:r>
          </a:p>
          <a:p>
            <a:pPr lvl="0" marL="0" indent="0">
              <a:buNone/>
            </a:pPr>
            <a:r>
              <a:rPr/>
              <a:t>131 (18.5%)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RTI</a:t>
            </a:r>
          </a:p>
          <a:p>
            <a:pPr lvl="0" marL="0" indent="0">
              <a:buNone/>
            </a:pPr>
            <a:r>
              <a:rPr/>
              <a:t>128 (31.8%)</a:t>
            </a:r>
          </a:p>
          <a:p>
            <a:pPr lvl="0" marL="0" indent="0">
              <a:buNone/>
            </a:pPr>
            <a:r>
              <a:rPr/>
              <a:t>115 (37.6%)</a:t>
            </a:r>
          </a:p>
          <a:p>
            <a:pPr lvl="0" marL="0" indent="0">
              <a:buNone/>
            </a:pPr>
            <a:r>
              <a:rPr/>
              <a:t>243 (34.3%)</a:t>
            </a:r>
          </a:p>
          <a:p>
            <a:pPr lvl="0" marL="0" indent="0">
              <a:buNone/>
            </a:pPr>
            <a:r>
              <a:rPr/>
              <a:t>0.124</a:t>
            </a:r>
          </a:p>
          <a:p>
            <a:pPr lvl="0" marL="0" indent="0">
              <a:buNone/>
            </a:pPr>
            <a:r>
              <a:rPr/>
              <a:t>UTI</a:t>
            </a:r>
          </a:p>
          <a:p>
            <a:pPr lvl="0" marL="0" indent="0">
              <a:buNone/>
            </a:pPr>
            <a:r>
              <a:rPr/>
              <a:t>63 (15.6%)</a:t>
            </a:r>
          </a:p>
          <a:p>
            <a:pPr lvl="0" marL="0" indent="0">
              <a:buNone/>
            </a:pPr>
            <a:r>
              <a:rPr/>
              <a:t>70 (22.9%)</a:t>
            </a:r>
          </a:p>
          <a:p>
            <a:pPr lvl="0" marL="0" indent="0">
              <a:buNone/>
            </a:pPr>
            <a:r>
              <a:rPr/>
              <a:t>133 (18.8%)</a:t>
            </a:r>
          </a:p>
          <a:p>
            <a:pPr lvl="0" marL="0" indent="0">
              <a:buNone/>
            </a:pPr>
            <a:r>
              <a:rPr/>
              <a:t>0.019</a:t>
            </a:r>
          </a:p>
          <a:p>
            <a:pPr lvl="0" marL="0" indent="0">
              <a:buNone/>
            </a:pPr>
            <a:r>
              <a:rPr/>
              <a:t>SSI</a:t>
            </a:r>
          </a:p>
          <a:p>
            <a:pPr lvl="0" marL="0" indent="0">
              <a:buNone/>
            </a:pPr>
            <a:r>
              <a:rPr/>
              <a:t>5 ( 1.2%)</a:t>
            </a:r>
          </a:p>
          <a:p>
            <a:pPr lvl="0" marL="0" indent="0">
              <a:buNone/>
            </a:pPr>
            <a:r>
              <a:rPr/>
              <a:t>8 ( 2.6%)</a:t>
            </a:r>
          </a:p>
          <a:p>
            <a:pPr lvl="0" marL="0" indent="0">
              <a:buNone/>
            </a:pPr>
            <a:r>
              <a:rPr/>
              <a:t>13 ( 1.8%)</a:t>
            </a:r>
          </a:p>
          <a:p>
            <a:pPr lvl="0" marL="0" indent="0">
              <a:buNone/>
            </a:pPr>
            <a:r>
              <a:rPr/>
              <a:t>0.286</a:t>
            </a:r>
          </a:p>
          <a:p>
            <a:pPr lvl="0" marL="0" indent="0">
              <a:buNone/>
            </a:pPr>
            <a:r>
              <a:rPr/>
              <a:t>ECMO duration</a:t>
            </a:r>
          </a:p>
          <a:p>
            <a:pPr lvl="0" marL="0" indent="0">
              <a:buNone/>
            </a:pPr>
            <a:r>
              <a:rPr/>
              <a:t>10.8 ± 19.3</a:t>
            </a:r>
          </a:p>
          <a:p>
            <a:pPr lvl="0" marL="0" indent="0">
              <a:buNone/>
            </a:pPr>
            <a:r>
              <a:rPr/>
              <a:t>13.3 ± 21.5</a:t>
            </a:r>
          </a:p>
          <a:p>
            <a:pPr lvl="0" marL="0" indent="0">
              <a:buNone/>
            </a:pPr>
            <a:r>
              <a:rPr/>
              <a:t>11.9 ± 20.3</a:t>
            </a:r>
          </a:p>
          <a:p>
            <a:pPr lvl="0" marL="0" indent="0">
              <a:buNone/>
            </a:pPr>
            <a:r>
              <a:rPr/>
              <a:t>0.097</a:t>
            </a:r>
          </a:p>
          <a:p>
            <a:pPr lvl="0" marL="0" indent="0">
              <a:buNone/>
            </a:pPr>
            <a:r>
              <a:rPr/>
              <a:t>Group</a:t>
            </a:r>
          </a:p>
          <a:p>
            <a:pPr lvl="0" marL="0" indent="0">
              <a:buNone/>
            </a:pPr>
            <a:r>
              <a:rPr/>
              <a:t>0.174</a:t>
            </a:r>
          </a:p>
          <a:p>
            <a:pPr lvl="0" marL="0" indent="0">
              <a:buNone/>
            </a:pPr>
            <a:r>
              <a:rPr/>
              <a:t>    No sepsis</a:t>
            </a:r>
          </a:p>
          <a:p>
            <a:pPr lvl="0" marL="0" indent="0">
              <a:buNone/>
            </a:pPr>
            <a:r>
              <a:rPr/>
              <a:t>199 (49.4%)</a:t>
            </a:r>
          </a:p>
          <a:p>
            <a:pPr lvl="0" marL="0" indent="0">
              <a:buNone/>
            </a:pPr>
            <a:r>
              <a:rPr/>
              <a:t>132 (43.1%)</a:t>
            </a:r>
          </a:p>
          <a:p>
            <a:pPr lvl="0" marL="0" indent="0">
              <a:buNone/>
            </a:pPr>
            <a:r>
              <a:rPr/>
              <a:t>331 (46.7%)</a:t>
            </a:r>
          </a:p>
          <a:p>
            <a:pPr lvl="0" marL="0" indent="0">
              <a:buNone/>
            </a:pPr>
            <a:r>
              <a:rPr/>
              <a:t>    Sepsis before ECMO</a:t>
            </a:r>
          </a:p>
          <a:p>
            <a:pPr lvl="0" marL="0" indent="0">
              <a:buNone/>
            </a:pPr>
            <a:r>
              <a:rPr/>
              <a:t>20 ( 5.0%)</a:t>
            </a:r>
          </a:p>
          <a:p>
            <a:pPr lvl="0" marL="0" indent="0">
              <a:buNone/>
            </a:pPr>
            <a:r>
              <a:rPr/>
              <a:t>22 ( 7.2%)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    Sepsis during ECMO</a:t>
            </a:r>
          </a:p>
          <a:p>
            <a:pPr lvl="0" marL="0" indent="0">
              <a:buNone/>
            </a:pPr>
            <a:r>
              <a:rPr/>
              <a:t>184 (45.7%)</a:t>
            </a:r>
          </a:p>
          <a:p>
            <a:pPr lvl="0" marL="0" indent="0">
              <a:buNone/>
            </a:pPr>
            <a:r>
              <a:rPr/>
              <a:t>152 (49.7%)</a:t>
            </a:r>
          </a:p>
          <a:p>
            <a:pPr lvl="0" marL="0" indent="0">
              <a:buNone/>
            </a:pPr>
            <a:r>
              <a:rPr/>
              <a:t>336 (47.4%)</a:t>
            </a:r>
          </a:p>
          <a:p>
            <a:pPr lvl="0" marL="0" indent="0">
              <a:buNone/>
            </a:pPr>
            <a:r>
              <a:rPr/>
              <a:t>(N=522)</a:t>
            </a:r>
          </a:p>
          <a:p>
            <a:pPr lvl="0" marL="0" indent="0">
              <a:buNone/>
            </a:pPr>
            <a:r>
              <a:rPr/>
              <a:t>(N=183)</a:t>
            </a:r>
          </a:p>
          <a:p>
            <a:pPr lvl="0" marL="0" indent="0">
              <a:buNone/>
            </a:pPr>
            <a:r>
              <a:rPr/>
              <a:t>(N=705)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349 (66.9%)</a:t>
            </a:r>
          </a:p>
          <a:p>
            <a:pPr lvl="0" marL="0" indent="0">
              <a:buNone/>
            </a:pPr>
            <a:r>
              <a:rPr/>
              <a:t>120 (65.6%)</a:t>
            </a:r>
          </a:p>
          <a:p>
            <a:pPr lvl="0" marL="0" indent="0">
              <a:buNone/>
            </a:pPr>
            <a:r>
              <a:rPr/>
              <a:t>469 (66.5%)</a:t>
            </a:r>
          </a:p>
          <a:p>
            <a:pPr lvl="0" marL="0" indent="0">
              <a:buNone/>
            </a:pPr>
            <a:r>
              <a:rPr/>
              <a:t>0.821</a:t>
            </a:r>
          </a:p>
          <a:p>
            <a:pPr lvl="0" marL="0" indent="0">
              <a:buNone/>
            </a:pPr>
            <a:r>
              <a:rPr/>
              <a:t>Age</a:t>
            </a:r>
          </a:p>
          <a:p>
            <a:pPr lvl="0" marL="0" indent="0">
              <a:buNone/>
            </a:pPr>
            <a:r>
              <a:rPr/>
              <a:t>57.1 ± 15.6</a:t>
            </a:r>
          </a:p>
          <a:p>
            <a:pPr lvl="0" marL="0" indent="0">
              <a:buNone/>
            </a:pPr>
            <a:r>
              <a:rPr/>
              <a:t>58.7 ± 13.8</a:t>
            </a:r>
          </a:p>
          <a:p>
            <a:pPr lvl="0" marL="0" indent="0">
              <a:buNone/>
            </a:pPr>
            <a:r>
              <a:rPr/>
              <a:t>57.5 ± 15.1</a:t>
            </a:r>
          </a:p>
          <a:p>
            <a:pPr lvl="0" marL="0" indent="0">
              <a:buNone/>
            </a:pPr>
            <a:r>
              <a:rPr/>
              <a:t>0.210</a:t>
            </a:r>
          </a:p>
          <a:p>
            <a:pPr lvl="0" marL="0" indent="0">
              <a:buNone/>
            </a:pPr>
            <a:r>
              <a:rPr/>
              <a:t>Height</a:t>
            </a:r>
          </a:p>
          <a:p>
            <a:pPr lvl="0" marL="0" indent="0">
              <a:buNone/>
            </a:pPr>
            <a:r>
              <a:rPr/>
              <a:t>164.9 ± 11.6</a:t>
            </a:r>
          </a:p>
          <a:p>
            <a:pPr lvl="0" marL="0" indent="0">
              <a:buNone/>
            </a:pPr>
            <a:r>
              <a:rPr/>
              <a:t>163.9 ± 8.3</a:t>
            </a:r>
          </a:p>
          <a:p>
            <a:pPr lvl="0" marL="0" indent="0">
              <a:buNone/>
            </a:pPr>
            <a:r>
              <a:rPr/>
              <a:t>164.7 ± 10.9</a:t>
            </a:r>
          </a:p>
          <a:p>
            <a:pPr lvl="0" marL="0" indent="0">
              <a:buNone/>
            </a:pPr>
            <a:r>
              <a:rPr/>
              <a:t>0.215</a:t>
            </a:r>
          </a:p>
          <a:p>
            <a:pPr lvl="0" marL="0" indent="0">
              <a:buNone/>
            </a:pPr>
            <a:r>
              <a:rPr/>
              <a:t>Weight</a:t>
            </a:r>
          </a:p>
          <a:p>
            <a:pPr lvl="0" marL="0" indent="0">
              <a:buNone/>
            </a:pPr>
            <a:r>
              <a:rPr/>
              <a:t>65.6 ± 12.9</a:t>
            </a:r>
          </a:p>
          <a:p>
            <a:pPr lvl="0" marL="0" indent="0">
              <a:buNone/>
            </a:pPr>
            <a:r>
              <a:rPr/>
              <a:t>67.3 ± 12.8</a:t>
            </a:r>
          </a:p>
          <a:p>
            <a:pPr lvl="0" marL="0" indent="0">
              <a:buNone/>
            </a:pPr>
            <a:r>
              <a:rPr/>
              <a:t>66.0 ± 12.9</a:t>
            </a:r>
          </a:p>
          <a:p>
            <a:pPr lvl="0" marL="0" indent="0">
              <a:buNone/>
            </a:pPr>
            <a:r>
              <a:rPr/>
              <a:t>0.124</a:t>
            </a:r>
          </a:p>
          <a:p>
            <a:pPr lvl="0" marL="0" indent="0">
              <a:buNone/>
            </a:pPr>
            <a:r>
              <a:rPr/>
              <a:t>ECMO Indication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Cardiopulmonary arrest</a:t>
            </a:r>
          </a:p>
          <a:p>
            <a:pPr lvl="0" marL="0" indent="0">
              <a:buNone/>
            </a:pPr>
            <a:r>
              <a:rPr/>
              <a:t>213 (40.8%)</a:t>
            </a:r>
          </a:p>
          <a:p>
            <a:pPr lvl="0" marL="0" indent="0">
              <a:buNone/>
            </a:pPr>
            <a:r>
              <a:rPr/>
              <a:t>97 (53.0%)</a:t>
            </a:r>
          </a:p>
          <a:p>
            <a:pPr lvl="0" marL="0" indent="0">
              <a:buNone/>
            </a:pPr>
            <a:r>
              <a:rPr/>
              <a:t>310 (44.0%)</a:t>
            </a:r>
          </a:p>
          <a:p>
            <a:pPr lvl="0" marL="0" indent="0">
              <a:buNone/>
            </a:pPr>
            <a:r>
              <a:rPr/>
              <a:t>    Cardiogenic shock</a:t>
            </a:r>
          </a:p>
          <a:p>
            <a:pPr lvl="0" marL="0" indent="0">
              <a:buNone/>
            </a:pPr>
            <a:r>
              <a:rPr/>
              <a:t>160 (30.7%)</a:t>
            </a:r>
          </a:p>
          <a:p>
            <a:pPr lvl="0" marL="0" indent="0">
              <a:buNone/>
            </a:pPr>
            <a:r>
              <a:rPr/>
              <a:t>24 (13.1%)</a:t>
            </a:r>
          </a:p>
          <a:p>
            <a:pPr lvl="0" marL="0" indent="0">
              <a:buNone/>
            </a:pPr>
            <a:r>
              <a:rPr/>
              <a:t>184 (26.1%)</a:t>
            </a:r>
          </a:p>
          <a:p>
            <a:pPr lvl="0" marL="0" indent="0">
              <a:buNone/>
            </a:pPr>
            <a:r>
              <a:rPr/>
              <a:t>    Respiratoy failure</a:t>
            </a:r>
          </a:p>
          <a:p>
            <a:pPr lvl="0" marL="0" indent="0">
              <a:buNone/>
            </a:pPr>
            <a:r>
              <a:rPr/>
              <a:t>88 (16.9%)</a:t>
            </a:r>
          </a:p>
          <a:p>
            <a:pPr lvl="0" marL="0" indent="0">
              <a:buNone/>
            </a:pPr>
            <a:r>
              <a:rPr/>
              <a:t>52 (28.4%)</a:t>
            </a:r>
          </a:p>
          <a:p>
            <a:pPr lvl="0" marL="0" indent="0">
              <a:buNone/>
            </a:pPr>
            <a:r>
              <a:rPr/>
              <a:t>140 (19.9%)</a:t>
            </a:r>
          </a:p>
          <a:p>
            <a:pPr lvl="0" marL="0" indent="0">
              <a:buNone/>
            </a:pPr>
            <a:r>
              <a:rPr/>
              <a:t>    Weaning faiure of CPB</a:t>
            </a:r>
          </a:p>
          <a:p>
            <a:pPr lvl="0" marL="0" indent="0">
              <a:buNone/>
            </a:pPr>
            <a:r>
              <a:rPr/>
              <a:t>28 ( 5.4%)</a:t>
            </a:r>
          </a:p>
          <a:p>
            <a:pPr lvl="0" marL="0" indent="0">
              <a:buNone/>
            </a:pPr>
            <a:r>
              <a:rPr/>
              <a:t>3 ( 1.6%)</a:t>
            </a:r>
          </a:p>
          <a:p>
            <a:pPr lvl="0" marL="0" indent="0">
              <a:buNone/>
            </a:pPr>
            <a:r>
              <a:rPr/>
              <a:t>31 ( 4.4%)</a:t>
            </a:r>
          </a:p>
          <a:p>
            <a:pPr lvl="0" marL="0" indent="0">
              <a:buNone/>
            </a:pPr>
            <a:r>
              <a:rPr/>
              <a:t>    Septic shock</a:t>
            </a:r>
          </a:p>
          <a:p>
            <a:pPr lvl="0" marL="0" indent="0">
              <a:buNone/>
            </a:pPr>
            <a:r>
              <a:rPr/>
              <a:t>13 ( 2.5%)</a:t>
            </a:r>
          </a:p>
          <a:p>
            <a:pPr lvl="0" marL="0" indent="0">
              <a:buNone/>
            </a:pPr>
            <a:r>
              <a:rPr/>
              <a:t>6 ( 3.3%)</a:t>
            </a:r>
          </a:p>
          <a:p>
            <a:pPr lvl="0" marL="0" indent="0">
              <a:buNone/>
            </a:pPr>
            <a:r>
              <a:rPr/>
              <a:t>19 ( 2.7%)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20 ( 3.8%)</a:t>
            </a:r>
          </a:p>
          <a:p>
            <a:pPr lvl="0" marL="0" indent="0">
              <a:buNone/>
            </a:pPr>
            <a:r>
              <a:rPr/>
              <a:t>1 ( 0.5%)</a:t>
            </a:r>
          </a:p>
          <a:p>
            <a:pPr lvl="0" marL="0" indent="0">
              <a:buNone/>
            </a:pPr>
            <a:r>
              <a:rPr/>
              <a:t>21 ( 3.0%)</a:t>
            </a:r>
          </a:p>
          <a:p>
            <a:pPr lvl="0" marL="0" indent="0">
              <a:buNone/>
            </a:pPr>
            <a:r>
              <a:rPr/>
              <a:t>ECMO Type</a:t>
            </a:r>
          </a:p>
          <a:p>
            <a:pPr lvl="0" marL="0" indent="0">
              <a:buNone/>
            </a:pPr>
            <a:r>
              <a:rPr/>
              <a:t>0.002</a:t>
            </a:r>
          </a:p>
          <a:p>
            <a:pPr lvl="0" marL="0" indent="0">
              <a:buNone/>
            </a:pPr>
            <a:r>
              <a:rPr/>
              <a:t>    VA-ECMO</a:t>
            </a:r>
          </a:p>
          <a:p>
            <a:pPr lvl="0" marL="0" indent="0">
              <a:buNone/>
            </a:pPr>
            <a:r>
              <a:rPr/>
              <a:t>421 (80.7%)</a:t>
            </a:r>
          </a:p>
          <a:p>
            <a:pPr lvl="0" marL="0" indent="0">
              <a:buNone/>
            </a:pPr>
            <a:r>
              <a:rPr/>
              <a:t>127 (69.4%)</a:t>
            </a:r>
          </a:p>
          <a:p>
            <a:pPr lvl="0" marL="0" indent="0">
              <a:buNone/>
            </a:pPr>
            <a:r>
              <a:rPr/>
              <a:t>548 (77.7%)</a:t>
            </a:r>
          </a:p>
          <a:p>
            <a:pPr lvl="0" marL="0" indent="0">
              <a:buNone/>
            </a:pPr>
            <a:r>
              <a:rPr/>
              <a:t>    VV-ECMO</a:t>
            </a:r>
          </a:p>
          <a:p>
            <a:pPr lvl="0" marL="0" indent="0">
              <a:buNone/>
            </a:pPr>
            <a:r>
              <a:rPr/>
              <a:t>94 (18.0%)</a:t>
            </a:r>
          </a:p>
          <a:p>
            <a:pPr lvl="0" marL="0" indent="0">
              <a:buNone/>
            </a:pPr>
            <a:r>
              <a:rPr/>
              <a:t>55 (30.1%)</a:t>
            </a:r>
          </a:p>
          <a:p>
            <a:pPr lvl="0" marL="0" indent="0">
              <a:buNone/>
            </a:pPr>
            <a:r>
              <a:rPr/>
              <a:t>149 (21.1%)</a:t>
            </a:r>
          </a:p>
          <a:p>
            <a:pPr lvl="0" marL="0" indent="0">
              <a:buNone/>
            </a:pPr>
            <a:r>
              <a:rPr/>
              <a:t>    E-LVAD</a:t>
            </a:r>
          </a:p>
          <a:p>
            <a:pPr lvl="0" marL="0" indent="0">
              <a:buNone/>
            </a:pPr>
            <a:r>
              <a:rPr/>
              <a:t>5 ( 1.0%)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5 ( 0.7%)</a:t>
            </a:r>
          </a:p>
          <a:p>
            <a:pPr lvl="0" marL="0" indent="0">
              <a:buNone/>
            </a:pPr>
            <a:r>
              <a:rPr/>
              <a:t>    E-RVAD</a:t>
            </a:r>
          </a:p>
          <a:p>
            <a:pPr lvl="0" marL="0" indent="0">
              <a:buNone/>
            </a:pPr>
            <a:r>
              <a:rPr/>
              <a:t>2 ( 0.4%)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 ( 0.3%)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 ( 0.5%)</a:t>
            </a:r>
          </a:p>
          <a:p>
            <a:pPr lvl="0" marL="0" indent="0">
              <a:buNone/>
            </a:pPr>
            <a:r>
              <a:rPr/>
              <a:t>1 ( 0.1%)</a:t>
            </a:r>
          </a:p>
          <a:p>
            <a:pPr lvl="0" marL="0" indent="0">
              <a:buNone/>
            </a:pPr>
            <a:r>
              <a:rPr/>
              <a:t>Insertion_Mechanical_ventilation</a:t>
            </a:r>
          </a:p>
          <a:p>
            <a:pPr lvl="0" marL="0" indent="0">
              <a:buNone/>
            </a:pPr>
            <a:r>
              <a:rPr/>
              <a:t>416 (80.0%)</a:t>
            </a:r>
          </a:p>
          <a:p>
            <a:pPr lvl="0" marL="0" indent="0">
              <a:buNone/>
            </a:pPr>
            <a:r>
              <a:rPr/>
              <a:t>154 (84.6%)</a:t>
            </a:r>
          </a:p>
          <a:p>
            <a:pPr lvl="0" marL="0" indent="0">
              <a:buNone/>
            </a:pPr>
            <a:r>
              <a:rPr/>
              <a:t>570 (81.2%)</a:t>
            </a:r>
          </a:p>
          <a:p>
            <a:pPr lvl="0" marL="0" indent="0">
              <a:buNone/>
            </a:pPr>
            <a:r>
              <a:rPr/>
              <a:t>0.207</a:t>
            </a:r>
          </a:p>
          <a:p>
            <a:pPr lvl="0" marL="0" indent="0">
              <a:buNone/>
            </a:pPr>
            <a:r>
              <a:rPr/>
              <a:t>Survival discharge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86 (16.6%)</a:t>
            </a:r>
          </a:p>
          <a:p>
            <a:pPr lvl="0" marL="0" indent="0">
              <a:buNone/>
            </a:pPr>
            <a:r>
              <a:rPr/>
              <a:t>183 (100.0%)</a:t>
            </a:r>
          </a:p>
          <a:p>
            <a:pPr lvl="0" marL="0" indent="0">
              <a:buNone/>
            </a:pPr>
            <a:r>
              <a:rPr/>
              <a:t>269 (38.4%)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422 (81.5%)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422 (60.2%)</a:t>
            </a:r>
          </a:p>
          <a:p>
            <a:pPr lvl="0" marL="0" indent="0">
              <a:buNone/>
            </a:pPr>
            <a:r>
              <a:rPr/>
              <a:t>    Hopeless discharge</a:t>
            </a:r>
          </a:p>
          <a:p>
            <a:pPr lvl="0" marL="0" indent="0">
              <a:buNone/>
            </a:pPr>
            <a:r>
              <a:rPr/>
              <a:t>10 ( 1.9%)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10 ( 1.4%)</a:t>
            </a:r>
          </a:p>
          <a:p>
            <a:pPr lvl="0" marL="0" indent="0">
              <a:buNone/>
            </a:pPr>
            <a:r>
              <a:rPr/>
              <a:t>Death</a:t>
            </a:r>
          </a:p>
          <a:p>
            <a:pPr lvl="0" marL="0" indent="0">
              <a:buNone/>
            </a:pPr>
            <a:r>
              <a:rPr/>
              <a:t>123 (23.6%)</a:t>
            </a:r>
          </a:p>
          <a:p>
            <a:pPr lvl="0" marL="0" indent="0">
              <a:buNone/>
            </a:pPr>
            <a:r>
              <a:rPr/>
              <a:t>183 (100.0%)</a:t>
            </a:r>
          </a:p>
          <a:p>
            <a:pPr lvl="0" marL="0" indent="0">
              <a:buNone/>
            </a:pPr>
            <a:r>
              <a:rPr/>
              <a:t>306 (43.4%)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Malignancy</a:t>
            </a:r>
          </a:p>
          <a:p>
            <a:pPr lvl="0" marL="0" indent="0">
              <a:buNone/>
            </a:pPr>
            <a:r>
              <a:rPr/>
              <a:t>71 (13.6%)</a:t>
            </a:r>
          </a:p>
          <a:p>
            <a:pPr lvl="0" marL="0" indent="0">
              <a:buNone/>
            </a:pPr>
            <a:r>
              <a:rPr/>
              <a:t>36 (19.8%)</a:t>
            </a:r>
          </a:p>
          <a:p>
            <a:pPr lvl="0" marL="0" indent="0">
              <a:buNone/>
            </a:pPr>
            <a:r>
              <a:rPr/>
              <a:t>107 (15.2%)</a:t>
            </a:r>
          </a:p>
          <a:p>
            <a:pPr lvl="0" marL="0" indent="0">
              <a:buNone/>
            </a:pPr>
            <a:r>
              <a:rPr/>
              <a:t>0.060</a:t>
            </a:r>
          </a:p>
          <a:p>
            <a:pPr lvl="0" marL="0" indent="0">
              <a:buNone/>
            </a:pPr>
            <a:r>
              <a:rPr/>
              <a:t>DM</a:t>
            </a:r>
          </a:p>
          <a:p>
            <a:pPr lvl="0" marL="0" indent="0">
              <a:buNone/>
            </a:pPr>
            <a:r>
              <a:rPr/>
              <a:t>178 (34.1%)</a:t>
            </a:r>
          </a:p>
          <a:p>
            <a:pPr lvl="0" marL="0" indent="0">
              <a:buNone/>
            </a:pPr>
            <a:r>
              <a:rPr/>
              <a:t>55 (30.1%)</a:t>
            </a:r>
          </a:p>
          <a:p>
            <a:pPr lvl="0" marL="0" indent="0">
              <a:buNone/>
            </a:pPr>
            <a:r>
              <a:rPr/>
              <a:t>233 (33.0%)</a:t>
            </a:r>
          </a:p>
          <a:p>
            <a:pPr lvl="0" marL="0" indent="0">
              <a:buNone/>
            </a:pPr>
            <a:r>
              <a:rPr/>
              <a:t>0.363</a:t>
            </a:r>
          </a:p>
          <a:p>
            <a:pPr lvl="0" marL="0" indent="0">
              <a:buNone/>
            </a:pPr>
            <a:r>
              <a:rPr/>
              <a:t>HTN</a:t>
            </a:r>
          </a:p>
          <a:p>
            <a:pPr lvl="0" marL="0" indent="0">
              <a:buNone/>
            </a:pPr>
            <a:r>
              <a:rPr/>
              <a:t>190 (36.4%)</a:t>
            </a:r>
          </a:p>
          <a:p>
            <a:pPr lvl="0" marL="0" indent="0">
              <a:buNone/>
            </a:pPr>
            <a:r>
              <a:rPr/>
              <a:t>85 (46.4%)</a:t>
            </a:r>
          </a:p>
          <a:p>
            <a:pPr lvl="0" marL="0" indent="0">
              <a:buNone/>
            </a:pPr>
            <a:r>
              <a:rPr/>
              <a:t>275 (39.0%)</a:t>
            </a:r>
          </a:p>
          <a:p>
            <a:pPr lvl="0" marL="0" indent="0">
              <a:buNone/>
            </a:pPr>
            <a:r>
              <a:rPr/>
              <a:t>0.021</a:t>
            </a:r>
          </a:p>
          <a:p>
            <a:pPr lvl="0" marL="0" indent="0">
              <a:buNone/>
            </a:pPr>
            <a:r>
              <a:rPr/>
              <a:t>Dyslipidemia</a:t>
            </a:r>
          </a:p>
          <a:p>
            <a:pPr lvl="0" marL="0" indent="0">
              <a:buNone/>
            </a:pPr>
            <a:r>
              <a:rPr/>
              <a:t>62 (11.9%)</a:t>
            </a:r>
          </a:p>
          <a:p>
            <a:pPr lvl="0" marL="0" indent="0">
              <a:buNone/>
            </a:pPr>
            <a:r>
              <a:rPr/>
              <a:t>22 (12.1%)</a:t>
            </a:r>
          </a:p>
          <a:p>
            <a:pPr lvl="0" marL="0" indent="0">
              <a:buNone/>
            </a:pPr>
            <a:r>
              <a:rPr/>
              <a:t>84 (11.9%)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Smoking</a:t>
            </a:r>
          </a:p>
          <a:p>
            <a:pPr lvl="0" marL="0" indent="0">
              <a:buNone/>
            </a:pPr>
            <a:r>
              <a:rPr/>
              <a:t>211 (40.7%)</a:t>
            </a:r>
          </a:p>
          <a:p>
            <a:pPr lvl="0" marL="0" indent="0">
              <a:buNone/>
            </a:pPr>
            <a:r>
              <a:rPr/>
              <a:t>79 (44.1%)</a:t>
            </a:r>
          </a:p>
          <a:p>
            <a:pPr lvl="0" marL="0" indent="0">
              <a:buNone/>
            </a:pPr>
            <a:r>
              <a:rPr/>
              <a:t>290 (41.6%)</a:t>
            </a:r>
          </a:p>
          <a:p>
            <a:pPr lvl="0" marL="0" indent="0">
              <a:buNone/>
            </a:pPr>
            <a:r>
              <a:rPr/>
              <a:t>0.479</a:t>
            </a:r>
          </a:p>
          <a:p>
            <a:pPr lvl="0" marL="0" indent="0">
              <a:buNone/>
            </a:pPr>
            <a:r>
              <a:rPr/>
              <a:t>Currentsmoker</a:t>
            </a:r>
          </a:p>
          <a:p>
            <a:pPr lvl="0" marL="0" indent="0">
              <a:buNone/>
            </a:pPr>
            <a:r>
              <a:rPr/>
              <a:t>112 (21.6%)</a:t>
            </a:r>
          </a:p>
          <a:p>
            <a:pPr lvl="0" marL="0" indent="0">
              <a:buNone/>
            </a:pPr>
            <a:r>
              <a:rPr/>
              <a:t>29 (16.2%)</a:t>
            </a:r>
          </a:p>
          <a:p>
            <a:pPr lvl="0" marL="0" indent="0">
              <a:buNone/>
            </a:pPr>
            <a:r>
              <a:rPr/>
              <a:t>141 (20.2%)</a:t>
            </a:r>
          </a:p>
          <a:p>
            <a:pPr lvl="0" marL="0" indent="0">
              <a:buNone/>
            </a:pPr>
            <a:r>
              <a:rPr/>
              <a:t>0.148</a:t>
            </a:r>
          </a:p>
          <a:p>
            <a:pPr lvl="0" marL="0" indent="0">
              <a:buNone/>
            </a:pPr>
            <a:r>
              <a:rPr/>
              <a:t>CKD</a:t>
            </a:r>
          </a:p>
          <a:p>
            <a:pPr lvl="0" marL="0" indent="0">
              <a:buNone/>
            </a:pPr>
            <a:r>
              <a:rPr/>
              <a:t>37 ( 7.1%)</a:t>
            </a:r>
          </a:p>
          <a:p>
            <a:pPr lvl="0" marL="0" indent="0">
              <a:buNone/>
            </a:pPr>
            <a:r>
              <a:rPr/>
              <a:t>22 (12.1%)</a:t>
            </a:r>
          </a:p>
          <a:p>
            <a:pPr lvl="0" marL="0" indent="0">
              <a:buNone/>
            </a:pPr>
            <a:r>
              <a:rPr/>
              <a:t>59 ( 8.4%)</a:t>
            </a:r>
          </a:p>
          <a:p>
            <a:pPr lvl="0" marL="0" indent="0">
              <a:buNone/>
            </a:pPr>
            <a:r>
              <a:rPr/>
              <a:t>0.052</a:t>
            </a:r>
          </a:p>
          <a:p>
            <a:pPr lvl="0" marL="0" indent="0">
              <a:buNone/>
            </a:pPr>
            <a:r>
              <a:rPr/>
              <a:t>PAOD</a:t>
            </a:r>
          </a:p>
          <a:p>
            <a:pPr lvl="0" marL="0" indent="0">
              <a:buNone/>
            </a:pPr>
            <a:r>
              <a:rPr/>
              <a:t>9 ( 1.7%)</a:t>
            </a:r>
          </a:p>
          <a:p>
            <a:pPr lvl="0" marL="0" indent="0">
              <a:buNone/>
            </a:pPr>
            <a:r>
              <a:rPr/>
              <a:t>11 ( 6.1%)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0.006</a:t>
            </a:r>
          </a:p>
          <a:p>
            <a:pPr lvl="0" marL="0" indent="0">
              <a:buNone/>
            </a:pPr>
            <a:r>
              <a:rPr/>
              <a:t>previousCVA</a:t>
            </a:r>
          </a:p>
          <a:p>
            <a:pPr lvl="0" marL="0" indent="0">
              <a:buNone/>
            </a:pPr>
            <a:r>
              <a:rPr/>
              <a:t>37 ( 7.1%)</a:t>
            </a:r>
          </a:p>
          <a:p>
            <a:pPr lvl="0" marL="0" indent="0">
              <a:buNone/>
            </a:pPr>
            <a:r>
              <a:rPr/>
              <a:t>9 ( 4.9%)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0.405</a:t>
            </a:r>
          </a:p>
          <a:p>
            <a:pPr lvl="0" marL="0" indent="0">
              <a:buNone/>
            </a:pPr>
            <a:r>
              <a:rPr/>
              <a:t>previousMI</a:t>
            </a:r>
          </a:p>
          <a:p>
            <a:pPr lvl="0" marL="0" indent="0">
              <a:buNone/>
            </a:pPr>
            <a:r>
              <a:rPr/>
              <a:t>98 (18.8%)</a:t>
            </a:r>
          </a:p>
          <a:p>
            <a:pPr lvl="0" marL="0" indent="0">
              <a:buNone/>
            </a:pPr>
            <a:r>
              <a:rPr/>
              <a:t>24 (13.3%)</a:t>
            </a:r>
          </a:p>
          <a:p>
            <a:pPr lvl="0" marL="0" indent="0">
              <a:buNone/>
            </a:pPr>
            <a:r>
              <a:rPr/>
              <a:t>122 (17.4%)</a:t>
            </a:r>
          </a:p>
          <a:p>
            <a:pPr lvl="0" marL="0" indent="0">
              <a:buNone/>
            </a:pPr>
            <a:r>
              <a:rPr/>
              <a:t>0.115</a:t>
            </a:r>
          </a:p>
          <a:p>
            <a:pPr lvl="0" marL="0" indent="0">
              <a:buNone/>
            </a:pPr>
            <a:r>
              <a:rPr/>
              <a:t>prevousPCI</a:t>
            </a:r>
          </a:p>
          <a:p>
            <a:pPr lvl="0" marL="0" indent="0">
              <a:buNone/>
            </a:pPr>
            <a:r>
              <a:rPr/>
              <a:t>120 (23.0%)</a:t>
            </a:r>
          </a:p>
          <a:p>
            <a:pPr lvl="0" marL="0" indent="0">
              <a:buNone/>
            </a:pPr>
            <a:r>
              <a:rPr/>
              <a:t>26 (14.4%)</a:t>
            </a:r>
          </a:p>
          <a:p>
            <a:pPr lvl="0" marL="0" indent="0">
              <a:buNone/>
            </a:pPr>
            <a:r>
              <a:rPr/>
              <a:t>146 (20.8%)</a:t>
            </a:r>
          </a:p>
          <a:p>
            <a:pPr lvl="0" marL="0" indent="0">
              <a:buNone/>
            </a:pPr>
            <a:r>
              <a:rPr/>
              <a:t>0.018</a:t>
            </a:r>
          </a:p>
          <a:p>
            <a:pPr lvl="0" marL="0" indent="0">
              <a:buNone/>
            </a:pPr>
            <a:r>
              <a:rPr/>
              <a:t>previousCABG</a:t>
            </a:r>
          </a:p>
          <a:p>
            <a:pPr lvl="0" marL="0" indent="0">
              <a:buNone/>
            </a:pPr>
            <a:r>
              <a:rPr/>
              <a:t>36 ( 6.9%)</a:t>
            </a:r>
          </a:p>
          <a:p>
            <a:pPr lvl="0" marL="0" indent="0">
              <a:buNone/>
            </a:pPr>
            <a:r>
              <a:rPr/>
              <a:t>10 ( 5.5%)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0.639</a:t>
            </a:r>
          </a:p>
          <a:p>
            <a:pPr lvl="0" marL="0" indent="0">
              <a:buNone/>
            </a:pPr>
            <a:r>
              <a:rPr/>
              <a:t>ECPR</a:t>
            </a:r>
          </a:p>
          <a:p>
            <a:pPr lvl="0" marL="0" indent="0">
              <a:buNone/>
            </a:pPr>
            <a:r>
              <a:rPr/>
              <a:t>172 (33.0%)</a:t>
            </a:r>
          </a:p>
          <a:p>
            <a:pPr lvl="0" marL="0" indent="0">
              <a:buNone/>
            </a:pPr>
            <a:r>
              <a:rPr/>
              <a:t>92 (50.3%)</a:t>
            </a:r>
          </a:p>
          <a:p>
            <a:pPr lvl="0" marL="0" indent="0">
              <a:buNone/>
            </a:pPr>
            <a:r>
              <a:rPr/>
              <a:t>264 (37.4%)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Hb</a:t>
            </a:r>
          </a:p>
          <a:p>
            <a:pPr lvl="0" marL="0" indent="0">
              <a:buNone/>
            </a:pPr>
            <a:r>
              <a:rPr/>
              <a:t>11.8 ± 2.5</a:t>
            </a:r>
          </a:p>
          <a:p>
            <a:pPr lvl="0" marL="0" indent="0">
              <a:buNone/>
            </a:pPr>
            <a:r>
              <a:rPr/>
              <a:t>11.3 ± 2.5</a:t>
            </a:r>
          </a:p>
          <a:p>
            <a:pPr lvl="0" marL="0" indent="0">
              <a:buNone/>
            </a:pPr>
            <a:r>
              <a:rPr/>
              <a:t>11.7 ± 2.5</a:t>
            </a:r>
          </a:p>
          <a:p>
            <a:pPr lvl="0" marL="0" indent="0">
              <a:buNone/>
            </a:pPr>
            <a:r>
              <a:rPr/>
              <a:t>0.038</a:t>
            </a:r>
          </a:p>
          <a:p>
            <a:pPr lvl="0" marL="0" indent="0">
              <a:buNone/>
            </a:pPr>
            <a:r>
              <a:rPr/>
              <a:t>Platelet</a:t>
            </a:r>
          </a:p>
          <a:p>
            <a:pPr lvl="0" marL="0" indent="0">
              <a:buNone/>
            </a:pPr>
            <a:r>
              <a:rPr/>
              <a:t>198.4 ± 96.8</a:t>
            </a:r>
          </a:p>
          <a:p>
            <a:pPr lvl="0" marL="0" indent="0">
              <a:buNone/>
            </a:pPr>
            <a:r>
              <a:rPr/>
              <a:t>161.2 ± 110.0</a:t>
            </a:r>
          </a:p>
          <a:p>
            <a:pPr lvl="0" marL="0" indent="0">
              <a:buNone/>
            </a:pPr>
            <a:r>
              <a:rPr/>
              <a:t>188.7 ± 101.7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Sodium</a:t>
            </a:r>
          </a:p>
          <a:p>
            <a:pPr lvl="0" marL="0" indent="0">
              <a:buNone/>
            </a:pPr>
            <a:r>
              <a:rPr/>
              <a:t>136.4 ± 9.4</a:t>
            </a:r>
          </a:p>
          <a:p>
            <a:pPr lvl="0" marL="0" indent="0">
              <a:buNone/>
            </a:pPr>
            <a:r>
              <a:rPr/>
              <a:t>136.4 ± 14.1</a:t>
            </a:r>
          </a:p>
          <a:p>
            <a:pPr lvl="0" marL="0" indent="0">
              <a:buNone/>
            </a:pPr>
            <a:r>
              <a:rPr/>
              <a:t>136.4 ± 10.8</a:t>
            </a:r>
          </a:p>
          <a:p>
            <a:pPr lvl="0" marL="0" indent="0">
              <a:buNone/>
            </a:pPr>
            <a:r>
              <a:rPr/>
              <a:t>0.996</a:t>
            </a:r>
          </a:p>
          <a:p>
            <a:pPr lvl="0" marL="0" indent="0">
              <a:buNone/>
            </a:pPr>
            <a:r>
              <a:rPr/>
              <a:t>Total bilirubin</a:t>
            </a:r>
          </a:p>
          <a:p>
            <a:pPr lvl="0" marL="0" indent="0">
              <a:buNone/>
            </a:pPr>
            <a:r>
              <a:rPr/>
              <a:t>1.4 ± 1.7</a:t>
            </a:r>
          </a:p>
          <a:p>
            <a:pPr lvl="0" marL="0" indent="0">
              <a:buNone/>
            </a:pPr>
            <a:r>
              <a:rPr/>
              <a:t>1.7 ± 2.7</a:t>
            </a:r>
          </a:p>
          <a:p>
            <a:pPr lvl="0" marL="0" indent="0">
              <a:buNone/>
            </a:pPr>
            <a:r>
              <a:rPr/>
              <a:t>1.5 ± 2.0</a:t>
            </a:r>
          </a:p>
          <a:p>
            <a:pPr lvl="0" marL="0" indent="0">
              <a:buNone/>
            </a:pPr>
            <a:r>
              <a:rPr/>
              <a:t>0.305</a:t>
            </a:r>
          </a:p>
          <a:p>
            <a:pPr lvl="0" marL="0" indent="0">
              <a:buNone/>
            </a:pPr>
            <a:r>
              <a:rPr/>
              <a:t>AST</a:t>
            </a:r>
          </a:p>
          <a:p>
            <a:pPr lvl="0" marL="0" indent="0">
              <a:buNone/>
            </a:pPr>
            <a:r>
              <a:rPr/>
              <a:t>259.3 ± 992.7</a:t>
            </a:r>
          </a:p>
          <a:p>
            <a:pPr lvl="0" marL="0" indent="0">
              <a:buNone/>
            </a:pPr>
            <a:r>
              <a:rPr/>
              <a:t>249.0 ± 799.6</a:t>
            </a:r>
          </a:p>
          <a:p>
            <a:pPr lvl="0" marL="0" indent="0">
              <a:buNone/>
            </a:pPr>
            <a:r>
              <a:rPr/>
              <a:t>256.6 ± 945.4</a:t>
            </a:r>
          </a:p>
          <a:p>
            <a:pPr lvl="0" marL="0" indent="0">
              <a:buNone/>
            </a:pPr>
            <a:r>
              <a:rPr/>
              <a:t>0.906</a:t>
            </a:r>
          </a:p>
          <a:p>
            <a:pPr lvl="0" marL="0" indent="0">
              <a:buNone/>
            </a:pPr>
            <a:r>
              <a:rPr/>
              <a:t>ALT</a:t>
            </a:r>
          </a:p>
          <a:p>
            <a:pPr lvl="0" marL="0" indent="0">
              <a:buNone/>
            </a:pPr>
            <a:r>
              <a:rPr/>
              <a:t>173.3 ± 517.5</a:t>
            </a:r>
          </a:p>
          <a:p>
            <a:pPr lvl="0" marL="0" indent="0">
              <a:buNone/>
            </a:pPr>
            <a:r>
              <a:rPr/>
              <a:t>136.2 ± 287.1</a:t>
            </a:r>
          </a:p>
          <a:p>
            <a:pPr lvl="0" marL="0" indent="0">
              <a:buNone/>
            </a:pPr>
            <a:r>
              <a:rPr/>
              <a:t>163.6 ± 468.5</a:t>
            </a:r>
          </a:p>
          <a:p>
            <a:pPr lvl="0" marL="0" indent="0">
              <a:buNone/>
            </a:pPr>
            <a:r>
              <a:rPr/>
              <a:t>0.316</a:t>
            </a:r>
          </a:p>
          <a:p>
            <a:pPr lvl="0" marL="0" indent="0">
              <a:buNone/>
            </a:pPr>
            <a:r>
              <a:rPr/>
              <a:t>LDH</a:t>
            </a:r>
          </a:p>
          <a:p>
            <a:pPr lvl="0" marL="0" indent="0">
              <a:buNone/>
            </a:pPr>
            <a:r>
              <a:rPr/>
              <a:t>1202.2 ± 1659.4</a:t>
            </a:r>
          </a:p>
          <a:p>
            <a:pPr lvl="0" marL="0" indent="0">
              <a:buNone/>
            </a:pPr>
            <a:r>
              <a:rPr/>
              <a:t>1620.0 ± 2787.7</a:t>
            </a:r>
          </a:p>
          <a:p>
            <a:pPr lvl="0" marL="0" indent="0">
              <a:buNone/>
            </a:pPr>
            <a:r>
              <a:rPr/>
              <a:t>1318.7 ± 2041.9</a:t>
            </a:r>
          </a:p>
          <a:p>
            <a:pPr lvl="0" marL="0" indent="0">
              <a:buNone/>
            </a:pPr>
            <a:r>
              <a:rPr/>
              <a:t>0.176</a:t>
            </a:r>
          </a:p>
          <a:p>
            <a:pPr lvl="0" marL="0" indent="0">
              <a:buNone/>
            </a:pPr>
            <a:r>
              <a:rPr/>
              <a:t>BUN</a:t>
            </a:r>
          </a:p>
          <a:p>
            <a:pPr lvl="0" marL="0" indent="0">
              <a:buNone/>
            </a:pPr>
            <a:r>
              <a:rPr/>
              <a:t>28.3 ± 23.7</a:t>
            </a:r>
          </a:p>
          <a:p>
            <a:pPr lvl="0" marL="0" indent="0">
              <a:buNone/>
            </a:pPr>
            <a:r>
              <a:rPr/>
              <a:t>28.6 ± 17.9</a:t>
            </a:r>
          </a:p>
          <a:p>
            <a:pPr lvl="0" marL="0" indent="0">
              <a:buNone/>
            </a:pPr>
            <a:r>
              <a:rPr/>
              <a:t>28.4 ± 22.3</a:t>
            </a:r>
          </a:p>
          <a:p>
            <a:pPr lvl="0" marL="0" indent="0">
              <a:buNone/>
            </a:pPr>
            <a:r>
              <a:rPr/>
              <a:t>0.899</a:t>
            </a:r>
          </a:p>
          <a:p>
            <a:pPr lvl="0" marL="0" indent="0">
              <a:buNone/>
            </a:pPr>
            <a:r>
              <a:rPr/>
              <a:t>Creatinine</a:t>
            </a:r>
          </a:p>
          <a:p>
            <a:pPr lvl="0" marL="0" indent="0">
              <a:buNone/>
            </a:pPr>
            <a:r>
              <a:rPr/>
              <a:t>1.6 ± 1.6</a:t>
            </a:r>
          </a:p>
          <a:p>
            <a:pPr lvl="0" marL="0" indent="0">
              <a:buNone/>
            </a:pPr>
            <a:r>
              <a:rPr/>
              <a:t>1.9 ± 2.2</a:t>
            </a:r>
          </a:p>
          <a:p>
            <a:pPr lvl="0" marL="0" indent="0">
              <a:buNone/>
            </a:pPr>
            <a:r>
              <a:rPr/>
              <a:t>1.7 ± 1.8</a:t>
            </a:r>
          </a:p>
          <a:p>
            <a:pPr lvl="0" marL="0" indent="0">
              <a:buNone/>
            </a:pPr>
            <a:r>
              <a:rPr/>
              <a:t>0.134</a:t>
            </a:r>
          </a:p>
          <a:p>
            <a:pPr lvl="0" marL="0" indent="0">
              <a:buNone/>
            </a:pPr>
            <a:r>
              <a:rPr/>
              <a:t>D-dimer</a:t>
            </a:r>
          </a:p>
          <a:p>
            <a:pPr lvl="0" marL="0" indent="0">
              <a:buNone/>
            </a:pPr>
            <a:r>
              <a:rPr/>
              <a:t>10.6 ± 32.3</a:t>
            </a:r>
          </a:p>
          <a:p>
            <a:pPr lvl="0" marL="0" indent="0">
              <a:buNone/>
            </a:pPr>
            <a:r>
              <a:rPr/>
              <a:t>14.4 ± 16.3</a:t>
            </a:r>
          </a:p>
          <a:p>
            <a:pPr lvl="0" marL="0" indent="0">
              <a:buNone/>
            </a:pPr>
            <a:r>
              <a:rPr/>
              <a:t>11.7 ± 28.6</a:t>
            </a:r>
          </a:p>
          <a:p>
            <a:pPr lvl="0" marL="0" indent="0">
              <a:buNone/>
            </a:pPr>
            <a:r>
              <a:rPr/>
              <a:t>0.193</a:t>
            </a:r>
          </a:p>
          <a:p>
            <a:pPr lvl="0" marL="0" indent="0">
              <a:buNone/>
            </a:pPr>
            <a:r>
              <a:rPr/>
              <a:t>CRP</a:t>
            </a:r>
          </a:p>
          <a:p>
            <a:pPr lvl="0" marL="0" indent="0">
              <a:buNone/>
            </a:pPr>
            <a:r>
              <a:rPr/>
              <a:t>5.4 ± 8.1</a:t>
            </a:r>
          </a:p>
          <a:p>
            <a:pPr lvl="0" marL="0" indent="0">
              <a:buNone/>
            </a:pPr>
            <a:r>
              <a:rPr/>
              <a:t>8.3 ± 11.5</a:t>
            </a:r>
          </a:p>
          <a:p>
            <a:pPr lvl="0" marL="0" indent="0">
              <a:buNone/>
            </a:pPr>
            <a:r>
              <a:rPr/>
              <a:t>6.2 ± 9.2</a:t>
            </a:r>
          </a:p>
          <a:p>
            <a:pPr lvl="0" marL="0" indent="0">
              <a:buNone/>
            </a:pPr>
            <a:r>
              <a:rPr/>
              <a:t>0.016</a:t>
            </a:r>
          </a:p>
          <a:p>
            <a:pPr lvl="0" marL="0" indent="0">
              <a:buNone/>
            </a:pPr>
            <a:r>
              <a:rPr/>
              <a:t>TnI</a:t>
            </a:r>
          </a:p>
          <a:p>
            <a:pPr lvl="0" marL="0" indent="0">
              <a:buNone/>
            </a:pPr>
            <a:r>
              <a:rPr/>
              <a:t>18.4 ± 69.5</a:t>
            </a:r>
          </a:p>
          <a:p>
            <a:pPr lvl="0" marL="0" indent="0">
              <a:buNone/>
            </a:pPr>
            <a:r>
              <a:rPr/>
              <a:t>15.7 ± 70.1</a:t>
            </a:r>
          </a:p>
          <a:p>
            <a:pPr lvl="0" marL="0" indent="0">
              <a:buNone/>
            </a:pPr>
            <a:r>
              <a:rPr/>
              <a:t>17.6 ± 69.5</a:t>
            </a:r>
          </a:p>
          <a:p>
            <a:pPr lvl="0" marL="0" indent="0">
              <a:buNone/>
            </a:pPr>
            <a:r>
              <a:rPr/>
              <a:t>0.760</a:t>
            </a:r>
          </a:p>
          <a:p>
            <a:pPr lvl="0" marL="0" indent="0">
              <a:buNone/>
            </a:pPr>
            <a:r>
              <a:rPr/>
              <a:t>Lactate 0h</a:t>
            </a:r>
          </a:p>
          <a:p>
            <a:pPr lvl="0" marL="0" indent="0">
              <a:buNone/>
            </a:pPr>
            <a:r>
              <a:rPr/>
              <a:t>5.5 ± 4.8</a:t>
            </a:r>
          </a:p>
          <a:p>
            <a:pPr lvl="0" marL="0" indent="0">
              <a:buNone/>
            </a:pPr>
            <a:r>
              <a:rPr/>
              <a:t>7.2 ± 5.3</a:t>
            </a:r>
          </a:p>
          <a:p>
            <a:pPr lvl="0" marL="0" indent="0">
              <a:buNone/>
            </a:pPr>
            <a:r>
              <a:rPr/>
              <a:t>6.0 ± 5.0</a:t>
            </a:r>
          </a:p>
          <a:p>
            <a:pPr lvl="0" marL="0" indent="0">
              <a:buNone/>
            </a:pPr>
            <a:r>
              <a:rPr/>
              <a:t>0.002</a:t>
            </a:r>
          </a:p>
          <a:p>
            <a:pPr lvl="0" marL="0" indent="0">
              <a:buNone/>
            </a:pPr>
            <a:r>
              <a:rPr/>
              <a:t>Lactate 6h</a:t>
            </a:r>
          </a:p>
          <a:p>
            <a:pPr lvl="0" marL="0" indent="0">
              <a:buNone/>
            </a:pPr>
            <a:r>
              <a:rPr/>
              <a:t>8.8 ± 64.1</a:t>
            </a:r>
          </a:p>
          <a:p>
            <a:pPr lvl="0" marL="0" indent="0">
              <a:buNone/>
            </a:pPr>
            <a:r>
              <a:rPr/>
              <a:t>9.1 ± 6.2</a:t>
            </a:r>
          </a:p>
          <a:p>
            <a:pPr lvl="0" marL="0" indent="0">
              <a:buNone/>
            </a:pPr>
            <a:r>
              <a:rPr/>
              <a:t>8.9 ± 55.8</a:t>
            </a:r>
          </a:p>
          <a:p>
            <a:pPr lvl="0" marL="0" indent="0">
              <a:buNone/>
            </a:pPr>
            <a:r>
              <a:rPr/>
              <a:t>0.938</a:t>
            </a:r>
          </a:p>
          <a:p>
            <a:pPr lvl="0" marL="0" indent="0">
              <a:buNone/>
            </a:pPr>
            <a:r>
              <a:rPr/>
              <a:t>Lactate 24h</a:t>
            </a:r>
          </a:p>
          <a:p>
            <a:pPr lvl="0" marL="0" indent="0">
              <a:buNone/>
            </a:pPr>
            <a:r>
              <a:rPr/>
              <a:t>3.1 ± 2.9</a:t>
            </a:r>
          </a:p>
          <a:p>
            <a:pPr lvl="0" marL="0" indent="0">
              <a:buNone/>
            </a:pPr>
            <a:r>
              <a:rPr/>
              <a:t>6.2 ± 5.2</a:t>
            </a:r>
          </a:p>
          <a:p>
            <a:pPr lvl="0" marL="0" indent="0">
              <a:buNone/>
            </a:pPr>
            <a:r>
              <a:rPr/>
              <a:t>3.7 ± 3.7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Lactate 48h</a:t>
            </a:r>
          </a:p>
          <a:p>
            <a:pPr lvl="0" marL="0" indent="0">
              <a:buNone/>
            </a:pPr>
            <a:r>
              <a:rPr/>
              <a:t>2.1 ± 1.8</a:t>
            </a:r>
          </a:p>
          <a:p>
            <a:pPr lvl="0" marL="0" indent="0">
              <a:buNone/>
            </a:pPr>
            <a:r>
              <a:rPr/>
              <a:t>5.7 ± 5.8</a:t>
            </a:r>
          </a:p>
          <a:p>
            <a:pPr lvl="0" marL="0" indent="0">
              <a:buNone/>
            </a:pPr>
            <a:r>
              <a:rPr/>
              <a:t>2.8 ± 3.3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CRRT</a:t>
            </a:r>
          </a:p>
          <a:p>
            <a:pPr lvl="0" marL="0" indent="0">
              <a:buNone/>
            </a:pPr>
            <a:r>
              <a:rPr/>
              <a:t>176 (33.7%)</a:t>
            </a:r>
          </a:p>
          <a:p>
            <a:pPr lvl="0" marL="0" indent="0">
              <a:buNone/>
            </a:pPr>
            <a:r>
              <a:rPr/>
              <a:t>112 (61.2%)</a:t>
            </a:r>
          </a:p>
          <a:p>
            <a:pPr lvl="0" marL="0" indent="0">
              <a:buNone/>
            </a:pPr>
            <a:r>
              <a:rPr/>
              <a:t>288 (40.9%)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Vasopressor</a:t>
            </a:r>
          </a:p>
          <a:p>
            <a:pPr lvl="0" marL="0" indent="0">
              <a:buNone/>
            </a:pPr>
            <a:r>
              <a:rPr/>
              <a:t>477 (91.6%)</a:t>
            </a:r>
          </a:p>
          <a:p>
            <a:pPr lvl="0" marL="0" indent="0">
              <a:buNone/>
            </a:pPr>
            <a:r>
              <a:rPr/>
              <a:t>176 (96.2%)</a:t>
            </a:r>
          </a:p>
          <a:p>
            <a:pPr lvl="0" marL="0" indent="0">
              <a:buNone/>
            </a:pPr>
            <a:r>
              <a:rPr/>
              <a:t>653 (92.8%)</a:t>
            </a:r>
          </a:p>
          <a:p>
            <a:pPr lvl="0" marL="0" indent="0">
              <a:buNone/>
            </a:pPr>
            <a:r>
              <a:rPr/>
              <a:t>0.056</a:t>
            </a:r>
          </a:p>
          <a:p>
            <a:pPr lvl="0" marL="0" indent="0">
              <a:buNone/>
            </a:pPr>
            <a:r>
              <a:rPr/>
              <a:t>IABP</a:t>
            </a:r>
          </a:p>
          <a:p>
            <a:pPr lvl="0" marL="0" indent="0">
              <a:buNone/>
            </a:pPr>
            <a:r>
              <a:rPr/>
              <a:t>17 ( 3.3%)</a:t>
            </a:r>
          </a:p>
          <a:p>
            <a:pPr lvl="0" marL="0" indent="0">
              <a:buNone/>
            </a:pPr>
            <a:r>
              <a:rPr/>
              <a:t>3 ( 1.6%)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0.381</a:t>
            </a:r>
          </a:p>
          <a:p>
            <a:pPr lvl="0" marL="0" indent="0">
              <a:buNone/>
            </a:pPr>
            <a:r>
              <a:rPr/>
              <a:t>Limbischemia</a:t>
            </a:r>
          </a:p>
          <a:p>
            <a:pPr lvl="0" marL="0" indent="0">
              <a:buNone/>
            </a:pPr>
            <a:r>
              <a:rPr/>
              <a:t>26 ( 5.0%)</a:t>
            </a:r>
          </a:p>
          <a:p>
            <a:pPr lvl="0" marL="0" indent="0">
              <a:buNone/>
            </a:pPr>
            <a:r>
              <a:rPr/>
              <a:t>16 ( 8.7%)</a:t>
            </a:r>
          </a:p>
          <a:p>
            <a:pPr lvl="0" marL="0" indent="0">
              <a:buNone/>
            </a:pPr>
            <a:r>
              <a:rPr/>
              <a:t>42 ( 6.0%)</a:t>
            </a:r>
          </a:p>
          <a:p>
            <a:pPr lvl="0" marL="0" indent="0">
              <a:buNone/>
            </a:pPr>
            <a:r>
              <a:rPr/>
              <a:t>0.095</a:t>
            </a:r>
          </a:p>
          <a:p>
            <a:pPr lvl="0" marL="0" indent="0">
              <a:buNone/>
            </a:pPr>
            <a:r>
              <a:rPr/>
              <a:t>ECMOsitebleeding</a:t>
            </a:r>
          </a:p>
          <a:p>
            <a:pPr lvl="0" marL="0" indent="0">
              <a:buNone/>
            </a:pPr>
            <a:r>
              <a:rPr/>
              <a:t>51 ( 9.8%)</a:t>
            </a:r>
          </a:p>
          <a:p>
            <a:pPr lvl="0" marL="0" indent="0">
              <a:buNone/>
            </a:pPr>
            <a:r>
              <a:rPr/>
              <a:t>21 (11.5%)</a:t>
            </a:r>
          </a:p>
          <a:p>
            <a:pPr lvl="0" marL="0" indent="0">
              <a:buNone/>
            </a:pPr>
            <a:r>
              <a:rPr/>
              <a:t>72 (10.2%)</a:t>
            </a:r>
          </a:p>
          <a:p>
            <a:pPr lvl="0" marL="0" indent="0">
              <a:buNone/>
            </a:pPr>
            <a:r>
              <a:rPr/>
              <a:t>0.607</a:t>
            </a:r>
          </a:p>
          <a:p>
            <a:pPr lvl="0" marL="0" indent="0">
              <a:buNone/>
            </a:pPr>
            <a:r>
              <a:rPr/>
              <a:t>Stroke</a:t>
            </a:r>
          </a:p>
          <a:p>
            <a:pPr lvl="0" marL="0" indent="0">
              <a:buNone/>
            </a:pPr>
            <a:r>
              <a:rPr/>
              <a:t>22 ( 4.2%)</a:t>
            </a:r>
          </a:p>
          <a:p>
            <a:pPr lvl="0" marL="0" indent="0">
              <a:buNone/>
            </a:pPr>
            <a:r>
              <a:rPr/>
              <a:t>13 ( 7.1%)</a:t>
            </a:r>
          </a:p>
          <a:p>
            <a:pPr lvl="0" marL="0" indent="0">
              <a:buNone/>
            </a:pPr>
            <a:r>
              <a:rPr/>
              <a:t>35 ( 5.0%)</a:t>
            </a:r>
          </a:p>
          <a:p>
            <a:pPr lvl="0" marL="0" indent="0">
              <a:buNone/>
            </a:pPr>
            <a:r>
              <a:rPr/>
              <a:t>0.177</a:t>
            </a:r>
          </a:p>
          <a:p>
            <a:pPr lvl="0" marL="0" indent="0">
              <a:buNone/>
            </a:pPr>
            <a:r>
              <a:rPr/>
              <a:t>GIbleeding</a:t>
            </a:r>
          </a:p>
          <a:p>
            <a:pPr lvl="0" marL="0" indent="0">
              <a:buNone/>
            </a:pPr>
            <a:r>
              <a:rPr/>
              <a:t>24 ( 4.6%)</a:t>
            </a:r>
          </a:p>
          <a:p>
            <a:pPr lvl="0" marL="0" indent="0">
              <a:buNone/>
            </a:pPr>
            <a:r>
              <a:rPr/>
              <a:t>16 ( 8.7%)</a:t>
            </a:r>
          </a:p>
          <a:p>
            <a:pPr lvl="0" marL="0" indent="0">
              <a:buNone/>
            </a:pPr>
            <a:r>
              <a:rPr/>
              <a:t>40 ( 5.7%)</a:t>
            </a:r>
          </a:p>
          <a:p>
            <a:pPr lvl="0" marL="0" indent="0">
              <a:buNone/>
            </a:pPr>
            <a:r>
              <a:rPr/>
              <a:t>0.057</a:t>
            </a:r>
          </a:p>
          <a:p>
            <a:pPr lvl="0" marL="0" indent="0">
              <a:buNone/>
            </a:pPr>
            <a:r>
              <a:rPr/>
              <a:t>Rhabdomyolysis</a:t>
            </a:r>
          </a:p>
          <a:p>
            <a:pPr lvl="0" marL="0" indent="0">
              <a:buNone/>
            </a:pPr>
            <a:r>
              <a:rPr/>
              <a:t>8 ( 1.5%)</a:t>
            </a:r>
          </a:p>
          <a:p>
            <a:pPr lvl="0" marL="0" indent="0">
              <a:buNone/>
            </a:pPr>
            <a:r>
              <a:rPr/>
              <a:t>3 ( 1.6%)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Culture(+)</a:t>
            </a:r>
          </a:p>
          <a:p>
            <a:pPr lvl="0" marL="0" indent="0">
              <a:buNone/>
            </a:pPr>
            <a:r>
              <a:rPr/>
              <a:t>304 (58.2%)</a:t>
            </a:r>
          </a:p>
          <a:p>
            <a:pPr lvl="0" marL="0" indent="0">
              <a:buNone/>
            </a:pPr>
            <a:r>
              <a:rPr/>
              <a:t>108 (59.0%)</a:t>
            </a:r>
          </a:p>
          <a:p>
            <a:pPr lvl="0" marL="0" indent="0">
              <a:buNone/>
            </a:pPr>
            <a:r>
              <a:rPr/>
              <a:t>412 (58.4%)</a:t>
            </a:r>
          </a:p>
          <a:p>
            <a:pPr lvl="0" marL="0" indent="0">
              <a:buNone/>
            </a:pPr>
            <a:r>
              <a:rPr/>
              <a:t>0.923</a:t>
            </a:r>
          </a:p>
          <a:p>
            <a:pPr lvl="0" marL="0" indent="0">
              <a:buNone/>
            </a:pPr>
            <a:r>
              <a:rPr/>
              <a:t>Culture(+)within1MbeforeECMO</a:t>
            </a:r>
          </a:p>
          <a:p>
            <a:pPr lvl="0" marL="0" indent="0">
              <a:buNone/>
            </a:pPr>
            <a:r>
              <a:rPr/>
              <a:t>89 (17.0%)</a:t>
            </a:r>
          </a:p>
          <a:p>
            <a:pPr lvl="0" marL="0" indent="0">
              <a:buNone/>
            </a:pPr>
            <a:r>
              <a:rPr/>
              <a:t>26 (14.2%)</a:t>
            </a:r>
          </a:p>
          <a:p>
            <a:pPr lvl="0" marL="0" indent="0">
              <a:buNone/>
            </a:pPr>
            <a:r>
              <a:rPr/>
              <a:t>115 (16.3%)</a:t>
            </a:r>
          </a:p>
          <a:p>
            <a:pPr lvl="0" marL="0" indent="0">
              <a:buNone/>
            </a:pPr>
            <a:r>
              <a:rPr/>
              <a:t>0.436</a:t>
            </a:r>
          </a:p>
          <a:p>
            <a:pPr lvl="0" marL="0" indent="0">
              <a:buNone/>
            </a:pPr>
            <a:r>
              <a:rPr/>
              <a:t>Culture(+)duringECMO</a:t>
            </a:r>
          </a:p>
          <a:p>
            <a:pPr lvl="0" marL="0" indent="0">
              <a:buNone/>
            </a:pPr>
            <a:r>
              <a:rPr/>
              <a:t>265 (50.8%)</a:t>
            </a:r>
          </a:p>
          <a:p>
            <a:pPr lvl="0" marL="0" indent="0">
              <a:buNone/>
            </a:pPr>
            <a:r>
              <a:rPr/>
              <a:t>98 (53.6%)</a:t>
            </a:r>
          </a:p>
          <a:p>
            <a:pPr lvl="0" marL="0" indent="0">
              <a:buNone/>
            </a:pPr>
            <a:r>
              <a:rPr/>
              <a:t>363 (51.5%)</a:t>
            </a:r>
          </a:p>
          <a:p>
            <a:pPr lvl="0" marL="0" indent="0">
              <a:buNone/>
            </a:pPr>
            <a:r>
              <a:rPr/>
              <a:t>0.574</a:t>
            </a:r>
          </a:p>
          <a:p>
            <a:pPr lvl="0" marL="0" indent="0">
              <a:buNone/>
            </a:pPr>
            <a:r>
              <a:rPr/>
              <a:t>BSI</a:t>
            </a:r>
          </a:p>
          <a:p>
            <a:pPr lvl="0" marL="0" indent="0">
              <a:buNone/>
            </a:pPr>
            <a:r>
              <a:rPr/>
              <a:t>74 (14.2%)</a:t>
            </a:r>
          </a:p>
          <a:p>
            <a:pPr lvl="0" marL="0" indent="0">
              <a:buNone/>
            </a:pPr>
            <a:r>
              <a:rPr/>
              <a:t>57 (31.1%)</a:t>
            </a:r>
          </a:p>
          <a:p>
            <a:pPr lvl="0" marL="0" indent="0">
              <a:buNone/>
            </a:pPr>
            <a:r>
              <a:rPr/>
              <a:t>131 (18.6%)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RTI</a:t>
            </a:r>
          </a:p>
          <a:p>
            <a:pPr lvl="0" marL="0" indent="0">
              <a:buNone/>
            </a:pPr>
            <a:r>
              <a:rPr/>
              <a:t>170 (32.6%)</a:t>
            </a:r>
          </a:p>
          <a:p>
            <a:pPr lvl="0" marL="0" indent="0">
              <a:buNone/>
            </a:pPr>
            <a:r>
              <a:rPr/>
              <a:t>72 (39.3%)</a:t>
            </a:r>
          </a:p>
          <a:p>
            <a:pPr lvl="0" marL="0" indent="0">
              <a:buNone/>
            </a:pPr>
            <a:r>
              <a:rPr/>
              <a:t>242 (34.3%)</a:t>
            </a:r>
          </a:p>
          <a:p>
            <a:pPr lvl="0" marL="0" indent="0">
              <a:buNone/>
            </a:pPr>
            <a:r>
              <a:rPr/>
              <a:t>0.116</a:t>
            </a:r>
          </a:p>
          <a:p>
            <a:pPr lvl="0" marL="0" indent="0">
              <a:buNone/>
            </a:pPr>
            <a:r>
              <a:rPr/>
              <a:t>UTI</a:t>
            </a:r>
          </a:p>
          <a:p>
            <a:pPr lvl="0" marL="0" indent="0">
              <a:buNone/>
            </a:pPr>
            <a:r>
              <a:rPr/>
              <a:t>87 (16.7%)</a:t>
            </a:r>
          </a:p>
          <a:p>
            <a:pPr lvl="0" marL="0" indent="0">
              <a:buNone/>
            </a:pPr>
            <a:r>
              <a:rPr/>
              <a:t>46 (25.1%)</a:t>
            </a:r>
          </a:p>
          <a:p>
            <a:pPr lvl="0" marL="0" indent="0">
              <a:buNone/>
            </a:pPr>
            <a:r>
              <a:rPr/>
              <a:t>133 (18.9%)</a:t>
            </a:r>
          </a:p>
          <a:p>
            <a:pPr lvl="0" marL="0" indent="0">
              <a:buNone/>
            </a:pPr>
            <a:r>
              <a:rPr/>
              <a:t>0.016</a:t>
            </a:r>
          </a:p>
          <a:p>
            <a:pPr lvl="0" marL="0" indent="0">
              <a:buNone/>
            </a:pPr>
            <a:r>
              <a:rPr/>
              <a:t>SSI</a:t>
            </a:r>
          </a:p>
          <a:p>
            <a:pPr lvl="0" marL="0" indent="0">
              <a:buNone/>
            </a:pPr>
            <a:r>
              <a:rPr/>
              <a:t>7 ( 1.3%)</a:t>
            </a:r>
          </a:p>
          <a:p>
            <a:pPr lvl="0" marL="0" indent="0">
              <a:buNone/>
            </a:pPr>
            <a:r>
              <a:rPr/>
              <a:t>6 ( 3.3%)</a:t>
            </a:r>
          </a:p>
          <a:p>
            <a:pPr lvl="0" marL="0" indent="0">
              <a:buNone/>
            </a:pPr>
            <a:r>
              <a:rPr/>
              <a:t>13 ( 1.8%)</a:t>
            </a:r>
          </a:p>
          <a:p>
            <a:pPr lvl="0" marL="0" indent="0">
              <a:buNone/>
            </a:pPr>
            <a:r>
              <a:rPr/>
              <a:t>0.175</a:t>
            </a:r>
          </a:p>
          <a:p>
            <a:pPr lvl="0" marL="0" indent="0">
              <a:buNone/>
            </a:pPr>
            <a:r>
              <a:rPr/>
              <a:t>ECMO duration</a:t>
            </a:r>
          </a:p>
          <a:p>
            <a:pPr lvl="0" marL="0" indent="0">
              <a:buNone/>
            </a:pPr>
            <a:r>
              <a:rPr/>
              <a:t>10.5 ± 18.0</a:t>
            </a:r>
          </a:p>
          <a:p>
            <a:pPr lvl="0" marL="0" indent="0">
              <a:buNone/>
            </a:pPr>
            <a:r>
              <a:rPr/>
              <a:t>15.8 ± 25.5</a:t>
            </a:r>
          </a:p>
          <a:p>
            <a:pPr lvl="0" marL="0" indent="0">
              <a:buNone/>
            </a:pPr>
            <a:r>
              <a:rPr/>
              <a:t>11.9 ± 20.4</a:t>
            </a:r>
          </a:p>
          <a:p>
            <a:pPr lvl="0" marL="0" indent="0">
              <a:buNone/>
            </a:pPr>
            <a:r>
              <a:rPr/>
              <a:t>0.010</a:t>
            </a:r>
          </a:p>
          <a:p>
            <a:pPr lvl="0" marL="0" indent="0">
              <a:buNone/>
            </a:pPr>
            <a:r>
              <a:rPr/>
              <a:t>Group</a:t>
            </a:r>
          </a:p>
          <a:p>
            <a:pPr lvl="0" marL="0" indent="0">
              <a:buNone/>
            </a:pPr>
            <a:r>
              <a:rPr/>
              <a:t>0.173</a:t>
            </a:r>
          </a:p>
          <a:p>
            <a:pPr lvl="0" marL="0" indent="0">
              <a:buNone/>
            </a:pPr>
            <a:r>
              <a:rPr/>
              <a:t>    0</a:t>
            </a:r>
          </a:p>
          <a:p>
            <a:pPr lvl="0" marL="0" indent="0">
              <a:buNone/>
            </a:pPr>
            <a:r>
              <a:rPr/>
              <a:t>247 (47.3%)</a:t>
            </a:r>
          </a:p>
          <a:p>
            <a:pPr lvl="0" marL="0" indent="0">
              <a:buNone/>
            </a:pPr>
            <a:r>
              <a:rPr/>
              <a:t>81 (44.3%)</a:t>
            </a:r>
          </a:p>
          <a:p>
            <a:pPr lvl="0" marL="0" indent="0">
              <a:buNone/>
            </a:pPr>
            <a:r>
              <a:rPr/>
              <a:t>328 (46.5%)</a:t>
            </a:r>
          </a:p>
          <a:p>
            <a:pPr lvl="0" marL="0" indent="0">
              <a:buNone/>
            </a:pPr>
            <a:r>
              <a:rPr/>
              <a:t>    1</a:t>
            </a:r>
          </a:p>
          <a:p>
            <a:pPr lvl="0" marL="0" indent="0">
              <a:buNone/>
            </a:pPr>
            <a:r>
              <a:rPr/>
              <a:t>26 ( 5.0%)</a:t>
            </a:r>
          </a:p>
          <a:p>
            <a:pPr lvl="0" marL="0" indent="0">
              <a:buNone/>
            </a:pPr>
            <a:r>
              <a:rPr/>
              <a:t>16 ( 8.7%)</a:t>
            </a:r>
          </a:p>
          <a:p>
            <a:pPr lvl="0" marL="0" indent="0">
              <a:buNone/>
            </a:pPr>
            <a:r>
              <a:rPr/>
              <a:t>42 ( 6.0%)</a:t>
            </a:r>
          </a:p>
          <a:p>
            <a:pPr lvl="0" marL="0" indent="0">
              <a:buNone/>
            </a:pPr>
            <a:r>
              <a:rPr/>
              <a:t>    2</a:t>
            </a:r>
          </a:p>
          <a:p>
            <a:pPr lvl="0" marL="0" indent="0">
              <a:buNone/>
            </a:pPr>
            <a:r>
              <a:rPr/>
              <a:t>249 (47.7%)</a:t>
            </a:r>
          </a:p>
          <a:p>
            <a:pPr lvl="0" marL="0" indent="0">
              <a:buNone/>
            </a:pPr>
            <a:r>
              <a:rPr/>
              <a:t>86 (47.0%)</a:t>
            </a:r>
          </a:p>
          <a:p>
            <a:pPr lvl="0" marL="0" indent="0">
              <a:buNone/>
            </a:pPr>
            <a:r>
              <a:rPr/>
              <a:t>335 (47.5%)</a:t>
            </a:r>
          </a:p>
          <a:p>
            <a:pPr lvl="0" marL="0" indent="0">
              <a:buNone/>
            </a:pPr>
            <a:r>
              <a:rPr/>
              <a:t>(N=345)</a:t>
            </a:r>
          </a:p>
          <a:p>
            <a:pPr lvl="0" marL="0" indent="0">
              <a:buNone/>
            </a:pPr>
            <a:r>
              <a:rPr/>
              <a:t>(N=364)</a:t>
            </a:r>
          </a:p>
          <a:p>
            <a:pPr lvl="0" marL="0" indent="0">
              <a:buNone/>
            </a:pPr>
            <a:r>
              <a:rPr/>
              <a:t>(N=709)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232 (67.2%)</a:t>
            </a:r>
          </a:p>
          <a:p>
            <a:pPr lvl="0" marL="0" indent="0">
              <a:buNone/>
            </a:pPr>
            <a:r>
              <a:rPr/>
              <a:t>241 (66.2%)</a:t>
            </a:r>
          </a:p>
          <a:p>
            <a:pPr lvl="0" marL="0" indent="0">
              <a:buNone/>
            </a:pPr>
            <a:r>
              <a:rPr/>
              <a:t>473 (66.7%)</a:t>
            </a:r>
          </a:p>
          <a:p>
            <a:pPr lvl="0" marL="0" indent="0">
              <a:buNone/>
            </a:pPr>
            <a:r>
              <a:rPr/>
              <a:t>0.831</a:t>
            </a:r>
          </a:p>
          <a:p>
            <a:pPr lvl="0" marL="0" indent="0">
              <a:buNone/>
            </a:pPr>
            <a:r>
              <a:rPr/>
              <a:t>Age</a:t>
            </a:r>
          </a:p>
          <a:p>
            <a:pPr lvl="0" marL="0" indent="0">
              <a:buNone/>
            </a:pPr>
            <a:r>
              <a:rPr/>
              <a:t>58.1 ± 15.9</a:t>
            </a:r>
          </a:p>
          <a:p>
            <a:pPr lvl="0" marL="0" indent="0">
              <a:buNone/>
            </a:pPr>
            <a:r>
              <a:rPr/>
              <a:t>56.8 ± 14.4</a:t>
            </a:r>
          </a:p>
          <a:p>
            <a:pPr lvl="0" marL="0" indent="0">
              <a:buNone/>
            </a:pPr>
            <a:r>
              <a:rPr/>
              <a:t>57.4 ± 15.1</a:t>
            </a:r>
          </a:p>
          <a:p>
            <a:pPr lvl="0" marL="0" indent="0">
              <a:buNone/>
            </a:pPr>
            <a:r>
              <a:rPr/>
              <a:t>0.226</a:t>
            </a:r>
          </a:p>
          <a:p>
            <a:pPr lvl="0" marL="0" indent="0">
              <a:buNone/>
            </a:pPr>
            <a:r>
              <a:rPr/>
              <a:t>Height</a:t>
            </a:r>
          </a:p>
          <a:p>
            <a:pPr lvl="0" marL="0" indent="0">
              <a:buNone/>
            </a:pPr>
            <a:r>
              <a:rPr/>
              <a:t>165.0 ± 10.4</a:t>
            </a:r>
          </a:p>
          <a:p>
            <a:pPr lvl="0" marL="0" indent="0">
              <a:buNone/>
            </a:pPr>
            <a:r>
              <a:rPr/>
              <a:t>164.6 ± 11.4</a:t>
            </a:r>
          </a:p>
          <a:p>
            <a:pPr lvl="0" marL="0" indent="0">
              <a:buNone/>
            </a:pPr>
            <a:r>
              <a:rPr/>
              <a:t>164.8 ± 10.9</a:t>
            </a:r>
          </a:p>
          <a:p>
            <a:pPr lvl="0" marL="0" indent="0">
              <a:buNone/>
            </a:pPr>
            <a:r>
              <a:rPr/>
              <a:t>0.587</a:t>
            </a:r>
          </a:p>
          <a:p>
            <a:pPr lvl="0" marL="0" indent="0">
              <a:buNone/>
            </a:pPr>
            <a:r>
              <a:rPr/>
              <a:t>Weight</a:t>
            </a:r>
          </a:p>
          <a:p>
            <a:pPr lvl="0" marL="0" indent="0">
              <a:buNone/>
            </a:pPr>
            <a:r>
              <a:rPr/>
              <a:t>65.9 ± 13.1</a:t>
            </a:r>
          </a:p>
          <a:p>
            <a:pPr lvl="0" marL="0" indent="0">
              <a:buNone/>
            </a:pPr>
            <a:r>
              <a:rPr/>
              <a:t>66.3 ± 13.0</a:t>
            </a:r>
          </a:p>
          <a:p>
            <a:pPr lvl="0" marL="0" indent="0">
              <a:buNone/>
            </a:pPr>
            <a:r>
              <a:rPr/>
              <a:t>66.1 ± 13.0</a:t>
            </a:r>
          </a:p>
          <a:p>
            <a:pPr lvl="0" marL="0" indent="0">
              <a:buNone/>
            </a:pPr>
            <a:r>
              <a:rPr/>
              <a:t>0.720</a:t>
            </a:r>
          </a:p>
          <a:p>
            <a:pPr lvl="0" marL="0" indent="0">
              <a:buNone/>
            </a:pPr>
            <a:r>
              <a:rPr/>
              <a:t>ECMO Indication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    Cardiopulmonary arrest</a:t>
            </a:r>
          </a:p>
          <a:p>
            <a:pPr lvl="0" marL="0" indent="0">
              <a:buNone/>
            </a:pPr>
            <a:r>
              <a:rPr/>
              <a:t>170 (49.3%)</a:t>
            </a:r>
          </a:p>
          <a:p>
            <a:pPr lvl="0" marL="0" indent="0">
              <a:buNone/>
            </a:pPr>
            <a:r>
              <a:rPr/>
              <a:t>141 (38.7%)</a:t>
            </a:r>
          </a:p>
          <a:p>
            <a:pPr lvl="0" marL="0" indent="0">
              <a:buNone/>
            </a:pPr>
            <a:r>
              <a:rPr/>
              <a:t>311 (43.9%)</a:t>
            </a:r>
          </a:p>
          <a:p>
            <a:pPr lvl="0" marL="0" indent="0">
              <a:buNone/>
            </a:pPr>
            <a:r>
              <a:rPr/>
              <a:t>    Cardiogenic shock</a:t>
            </a:r>
          </a:p>
          <a:p>
            <a:pPr lvl="0" marL="0" indent="0">
              <a:buNone/>
            </a:pPr>
            <a:r>
              <a:rPr/>
              <a:t>88 (25.5%)</a:t>
            </a:r>
          </a:p>
          <a:p>
            <a:pPr lvl="0" marL="0" indent="0">
              <a:buNone/>
            </a:pPr>
            <a:r>
              <a:rPr/>
              <a:t>96 (26.4%)</a:t>
            </a:r>
          </a:p>
          <a:p>
            <a:pPr lvl="0" marL="0" indent="0">
              <a:buNone/>
            </a:pPr>
            <a:r>
              <a:rPr/>
              <a:t>184 (26.0%)</a:t>
            </a:r>
          </a:p>
          <a:p>
            <a:pPr lvl="0" marL="0" indent="0">
              <a:buNone/>
            </a:pPr>
            <a:r>
              <a:rPr/>
              <a:t>    Respiratoy failure</a:t>
            </a:r>
          </a:p>
          <a:p>
            <a:pPr lvl="0" marL="0" indent="0">
              <a:buNone/>
            </a:pPr>
            <a:r>
              <a:rPr/>
              <a:t>48 (13.9%)</a:t>
            </a:r>
          </a:p>
          <a:p>
            <a:pPr lvl="0" marL="0" indent="0">
              <a:buNone/>
            </a:pPr>
            <a:r>
              <a:rPr/>
              <a:t>95 (26.1%)</a:t>
            </a:r>
          </a:p>
          <a:p>
            <a:pPr lvl="0" marL="0" indent="0">
              <a:buNone/>
            </a:pPr>
            <a:r>
              <a:rPr/>
              <a:t>143 (20.2%)</a:t>
            </a:r>
          </a:p>
          <a:p>
            <a:pPr lvl="0" marL="0" indent="0">
              <a:buNone/>
            </a:pPr>
            <a:r>
              <a:rPr/>
              <a:t>    Weaning faiure of CPB</a:t>
            </a:r>
          </a:p>
          <a:p>
            <a:pPr lvl="0" marL="0" indent="0">
              <a:buNone/>
            </a:pPr>
            <a:r>
              <a:rPr/>
              <a:t>19 ( 5.5%)</a:t>
            </a:r>
          </a:p>
          <a:p>
            <a:pPr lvl="0" marL="0" indent="0">
              <a:buNone/>
            </a:pPr>
            <a:r>
              <a:rPr/>
              <a:t>12 ( 3.3%)</a:t>
            </a:r>
          </a:p>
          <a:p>
            <a:pPr lvl="0" marL="0" indent="0">
              <a:buNone/>
            </a:pPr>
            <a:r>
              <a:rPr/>
              <a:t>31 ( 4.4%)</a:t>
            </a:r>
          </a:p>
          <a:p>
            <a:pPr lvl="0" marL="0" indent="0">
              <a:buNone/>
            </a:pPr>
            <a:r>
              <a:rPr/>
              <a:t>    Septic shock</a:t>
            </a:r>
          </a:p>
          <a:p>
            <a:pPr lvl="0" marL="0" indent="0">
              <a:buNone/>
            </a:pPr>
            <a:r>
              <a:rPr/>
              <a:t>9 ( 2.6%)</a:t>
            </a:r>
          </a:p>
          <a:p>
            <a:pPr lvl="0" marL="0" indent="0">
              <a:buNone/>
            </a:pPr>
            <a:r>
              <a:rPr/>
              <a:t>10 ( 2.7%)</a:t>
            </a:r>
          </a:p>
          <a:p>
            <a:pPr lvl="0" marL="0" indent="0">
              <a:buNone/>
            </a:pPr>
            <a:r>
              <a:rPr/>
              <a:t>19 ( 2.7%)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11 ( 3.2%)</a:t>
            </a:r>
          </a:p>
          <a:p>
            <a:pPr lvl="0" marL="0" indent="0">
              <a:buNone/>
            </a:pPr>
            <a:r>
              <a:rPr/>
              <a:t>10 ( 2.7%)</a:t>
            </a:r>
          </a:p>
          <a:p>
            <a:pPr lvl="0" marL="0" indent="0">
              <a:buNone/>
            </a:pPr>
            <a:r>
              <a:rPr/>
              <a:t>21 ( 3.0%)</a:t>
            </a:r>
          </a:p>
          <a:p>
            <a:pPr lvl="0" marL="0" indent="0">
              <a:buNone/>
            </a:pPr>
            <a:r>
              <a:rPr/>
              <a:t>ECMO Type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VA-ECMO</a:t>
            </a:r>
          </a:p>
          <a:p>
            <a:pPr lvl="0" marL="0" indent="0">
              <a:buNone/>
            </a:pPr>
            <a:r>
              <a:rPr/>
              <a:t>288 (83.5%)</a:t>
            </a:r>
          </a:p>
          <a:p>
            <a:pPr lvl="0" marL="0" indent="0">
              <a:buNone/>
            </a:pPr>
            <a:r>
              <a:rPr/>
              <a:t>261 (71.7%)</a:t>
            </a:r>
          </a:p>
          <a:p>
            <a:pPr lvl="0" marL="0" indent="0">
              <a:buNone/>
            </a:pPr>
            <a:r>
              <a:rPr/>
              <a:t>549 (77.4%)</a:t>
            </a:r>
          </a:p>
          <a:p>
            <a:pPr lvl="0" marL="0" indent="0">
              <a:buNone/>
            </a:pPr>
            <a:r>
              <a:rPr/>
              <a:t>    VV-ECMO</a:t>
            </a:r>
          </a:p>
          <a:p>
            <a:pPr lvl="0" marL="0" indent="0">
              <a:buNone/>
            </a:pPr>
            <a:r>
              <a:rPr/>
              <a:t>50 (14.5%)</a:t>
            </a:r>
          </a:p>
          <a:p>
            <a:pPr lvl="0" marL="0" indent="0">
              <a:buNone/>
            </a:pPr>
            <a:r>
              <a:rPr/>
              <a:t>102 (28.0%)</a:t>
            </a:r>
          </a:p>
          <a:p>
            <a:pPr lvl="0" marL="0" indent="0">
              <a:buNone/>
            </a:pPr>
            <a:r>
              <a:rPr/>
              <a:t>152 (21.4%)</a:t>
            </a:r>
          </a:p>
          <a:p>
            <a:pPr lvl="0" marL="0" indent="0">
              <a:buNone/>
            </a:pPr>
            <a:r>
              <a:rPr/>
              <a:t>    E-LVAD</a:t>
            </a:r>
          </a:p>
          <a:p>
            <a:pPr lvl="0" marL="0" indent="0">
              <a:buNone/>
            </a:pPr>
            <a:r>
              <a:rPr/>
              <a:t>4 ( 1.2%)</a:t>
            </a:r>
          </a:p>
          <a:p>
            <a:pPr lvl="0" marL="0" indent="0">
              <a:buNone/>
            </a:pPr>
            <a:r>
              <a:rPr/>
              <a:t>1 ( 0.3%)</a:t>
            </a:r>
          </a:p>
          <a:p>
            <a:pPr lvl="0" marL="0" indent="0">
              <a:buNone/>
            </a:pPr>
            <a:r>
              <a:rPr/>
              <a:t>5 ( 0.7%)</a:t>
            </a:r>
          </a:p>
          <a:p>
            <a:pPr lvl="0" marL="0" indent="0">
              <a:buNone/>
            </a:pPr>
            <a:r>
              <a:rPr/>
              <a:t>    E-RVAD</a:t>
            </a:r>
          </a:p>
          <a:p>
            <a:pPr lvl="0" marL="0" indent="0">
              <a:buNone/>
            </a:pPr>
            <a:r>
              <a:rPr/>
              <a:t>2 ( 0.6%)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 ( 0.3%)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1 ( 0.3%)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 ( 0.1%)</a:t>
            </a:r>
          </a:p>
          <a:p>
            <a:pPr lvl="0" marL="0" indent="0">
              <a:buNone/>
            </a:pPr>
            <a:r>
              <a:rPr/>
              <a:t>Insertion_Mechanical_ventilation</a:t>
            </a:r>
          </a:p>
          <a:p>
            <a:pPr lvl="0" marL="0" indent="0">
              <a:buNone/>
            </a:pPr>
            <a:r>
              <a:rPr/>
              <a:t>271 (79.0%)</a:t>
            </a:r>
          </a:p>
          <a:p>
            <a:pPr lvl="0" marL="0" indent="0">
              <a:buNone/>
            </a:pPr>
            <a:r>
              <a:rPr/>
              <a:t>303 (83.5%)</a:t>
            </a:r>
          </a:p>
          <a:p>
            <a:pPr lvl="0" marL="0" indent="0">
              <a:buNone/>
            </a:pPr>
            <a:r>
              <a:rPr/>
              <a:t>574 (81.3%)</a:t>
            </a:r>
          </a:p>
          <a:p>
            <a:pPr lvl="0" marL="0" indent="0">
              <a:buNone/>
            </a:pPr>
            <a:r>
              <a:rPr/>
              <a:t>0.155</a:t>
            </a:r>
          </a:p>
          <a:p>
            <a:pPr lvl="0" marL="0" indent="0">
              <a:buNone/>
            </a:pPr>
            <a:r>
              <a:rPr/>
              <a:t>Weaning success</a:t>
            </a:r>
          </a:p>
          <a:p>
            <a:pPr lvl="0" marL="0" indent="0">
              <a:buNone/>
            </a:pPr>
            <a:r>
              <a:rPr/>
              <a:t>0.463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85 (24.6%)</a:t>
            </a:r>
          </a:p>
          <a:p>
            <a:pPr lvl="0" marL="0" indent="0">
              <a:buNone/>
            </a:pPr>
            <a:r>
              <a:rPr/>
              <a:t>98 (26.9%)</a:t>
            </a:r>
          </a:p>
          <a:p>
            <a:pPr lvl="0" marL="0" indent="0">
              <a:buNone/>
            </a:pPr>
            <a:r>
              <a:rPr/>
              <a:t>183 (25.8%)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257 (74.5%)</a:t>
            </a:r>
          </a:p>
          <a:p>
            <a:pPr lvl="0" marL="0" indent="0">
              <a:buNone/>
            </a:pPr>
            <a:r>
              <a:rPr/>
              <a:t>265 (72.8%)</a:t>
            </a:r>
          </a:p>
          <a:p>
            <a:pPr lvl="0" marL="0" indent="0">
              <a:buNone/>
            </a:pPr>
            <a:r>
              <a:rPr/>
              <a:t>522 (73.6%)</a:t>
            </a:r>
          </a:p>
          <a:p>
            <a:pPr lvl="0" marL="0" indent="0">
              <a:buNone/>
            </a:pPr>
            <a:r>
              <a:rPr/>
              <a:t>    Transfer</a:t>
            </a:r>
          </a:p>
          <a:p>
            <a:pPr lvl="0" marL="0" indent="0">
              <a:buNone/>
            </a:pPr>
            <a:r>
              <a:rPr/>
              <a:t>3 ( 0.9%)</a:t>
            </a:r>
          </a:p>
          <a:p>
            <a:pPr lvl="0" marL="0" indent="0">
              <a:buNone/>
            </a:pPr>
            <a:r>
              <a:rPr/>
              <a:t>1 ( 0.3%)</a:t>
            </a:r>
          </a:p>
          <a:p>
            <a:pPr lvl="0" marL="0" indent="0">
              <a:buNone/>
            </a:pPr>
            <a:r>
              <a:rPr/>
              <a:t>4 ( 0.6%)</a:t>
            </a:r>
          </a:p>
          <a:p>
            <a:pPr lvl="0" marL="0" indent="0">
              <a:buNone/>
            </a:pPr>
            <a:r>
              <a:rPr/>
              <a:t>Survival discharge</a:t>
            </a:r>
          </a:p>
          <a:p>
            <a:pPr lvl="0" marL="0" indent="0">
              <a:buNone/>
            </a:pPr>
            <a:r>
              <a:rPr/>
              <a:t>0.060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119 (34.6%)</a:t>
            </a:r>
          </a:p>
          <a:p>
            <a:pPr lvl="0" marL="0" indent="0">
              <a:buNone/>
            </a:pPr>
            <a:r>
              <a:rPr/>
              <a:t>150 (41.6%)</a:t>
            </a:r>
          </a:p>
          <a:p>
            <a:pPr lvl="0" marL="0" indent="0">
              <a:buNone/>
            </a:pPr>
            <a:r>
              <a:rPr/>
              <a:t>269 (38.2%)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217 (63.1%)</a:t>
            </a:r>
          </a:p>
          <a:p>
            <a:pPr lvl="0" marL="0" indent="0">
              <a:buNone/>
            </a:pPr>
            <a:r>
              <a:rPr/>
              <a:t>208 (57.6%)</a:t>
            </a:r>
          </a:p>
          <a:p>
            <a:pPr lvl="0" marL="0" indent="0">
              <a:buNone/>
            </a:pPr>
            <a:r>
              <a:rPr/>
              <a:t>425 (60.3%)</a:t>
            </a:r>
          </a:p>
          <a:p>
            <a:pPr lvl="0" marL="0" indent="0">
              <a:buNone/>
            </a:pPr>
            <a:r>
              <a:rPr/>
              <a:t>    Hopeless discharge</a:t>
            </a:r>
          </a:p>
          <a:p>
            <a:pPr lvl="0" marL="0" indent="0">
              <a:buNone/>
            </a:pPr>
            <a:r>
              <a:rPr/>
              <a:t>8 ( 2.3%)</a:t>
            </a:r>
          </a:p>
          <a:p>
            <a:pPr lvl="0" marL="0" indent="0">
              <a:buNone/>
            </a:pPr>
            <a:r>
              <a:rPr/>
              <a:t>3 ( 0.8%)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Death</a:t>
            </a:r>
          </a:p>
          <a:p>
            <a:pPr lvl="0" marL="0" indent="0">
              <a:buNone/>
            </a:pPr>
            <a:r>
              <a:rPr/>
              <a:t>138 (40.0%)</a:t>
            </a:r>
          </a:p>
          <a:p>
            <a:pPr lvl="0" marL="0" indent="0">
              <a:buNone/>
            </a:pPr>
            <a:r>
              <a:rPr/>
              <a:t>168 (46.2%)</a:t>
            </a:r>
          </a:p>
          <a:p>
            <a:pPr lvl="0" marL="0" indent="0">
              <a:buNone/>
            </a:pPr>
            <a:r>
              <a:rPr/>
              <a:t>306 (43.2%)</a:t>
            </a:r>
          </a:p>
          <a:p>
            <a:pPr lvl="0" marL="0" indent="0">
              <a:buNone/>
            </a:pPr>
            <a:r>
              <a:rPr/>
              <a:t>0.115</a:t>
            </a:r>
          </a:p>
          <a:p>
            <a:pPr lvl="0" marL="0" indent="0">
              <a:buNone/>
            </a:pPr>
            <a:r>
              <a:rPr/>
              <a:t>Malignancy</a:t>
            </a:r>
          </a:p>
          <a:p>
            <a:pPr lvl="0" marL="0" indent="0">
              <a:buNone/>
            </a:pPr>
            <a:r>
              <a:rPr/>
              <a:t>58 (16.9%)</a:t>
            </a:r>
          </a:p>
          <a:p>
            <a:pPr lvl="0" marL="0" indent="0">
              <a:buNone/>
            </a:pPr>
            <a:r>
              <a:rPr/>
              <a:t>50 (13.7%)</a:t>
            </a:r>
          </a:p>
          <a:p>
            <a:pPr lvl="0" marL="0" indent="0">
              <a:buNone/>
            </a:pPr>
            <a:r>
              <a:rPr/>
              <a:t>108 (15.3%)</a:t>
            </a:r>
          </a:p>
          <a:p>
            <a:pPr lvl="0" marL="0" indent="0">
              <a:buNone/>
            </a:pPr>
            <a:r>
              <a:rPr/>
              <a:t>0.293</a:t>
            </a:r>
          </a:p>
          <a:p>
            <a:pPr lvl="0" marL="0" indent="0">
              <a:buNone/>
            </a:pPr>
            <a:r>
              <a:rPr/>
              <a:t>DM</a:t>
            </a:r>
          </a:p>
          <a:p>
            <a:pPr lvl="0" marL="0" indent="0">
              <a:buNone/>
            </a:pPr>
            <a:r>
              <a:rPr/>
              <a:t>117 (33.9%)</a:t>
            </a:r>
          </a:p>
          <a:p>
            <a:pPr lvl="0" marL="0" indent="0">
              <a:buNone/>
            </a:pPr>
            <a:r>
              <a:rPr/>
              <a:t>118 (32.4%)</a:t>
            </a:r>
          </a:p>
          <a:p>
            <a:pPr lvl="0" marL="0" indent="0">
              <a:buNone/>
            </a:pPr>
            <a:r>
              <a:rPr/>
              <a:t>235 (33.1%)</a:t>
            </a:r>
          </a:p>
          <a:p>
            <a:pPr lvl="0" marL="0" indent="0">
              <a:buNone/>
            </a:pPr>
            <a:r>
              <a:rPr/>
              <a:t>0.732</a:t>
            </a:r>
          </a:p>
          <a:p>
            <a:pPr lvl="0" marL="0" indent="0">
              <a:buNone/>
            </a:pPr>
            <a:r>
              <a:rPr/>
              <a:t>HTN</a:t>
            </a:r>
          </a:p>
          <a:p>
            <a:pPr lvl="0" marL="0" indent="0">
              <a:buNone/>
            </a:pPr>
            <a:r>
              <a:rPr/>
              <a:t>151 (43.8%)</a:t>
            </a:r>
          </a:p>
          <a:p>
            <a:pPr lvl="0" marL="0" indent="0">
              <a:buNone/>
            </a:pPr>
            <a:r>
              <a:rPr/>
              <a:t>127 (34.9%)</a:t>
            </a:r>
          </a:p>
          <a:p>
            <a:pPr lvl="0" marL="0" indent="0">
              <a:buNone/>
            </a:pPr>
            <a:r>
              <a:rPr/>
              <a:t>278 (39.2%)</a:t>
            </a:r>
          </a:p>
          <a:p>
            <a:pPr lvl="0" marL="0" indent="0">
              <a:buNone/>
            </a:pPr>
            <a:r>
              <a:rPr/>
              <a:t>0.019</a:t>
            </a:r>
          </a:p>
          <a:p>
            <a:pPr lvl="0" marL="0" indent="0">
              <a:buNone/>
            </a:pPr>
            <a:r>
              <a:rPr/>
              <a:t>Dyslipidemia</a:t>
            </a:r>
          </a:p>
          <a:p>
            <a:pPr lvl="0" marL="0" indent="0">
              <a:buNone/>
            </a:pPr>
            <a:r>
              <a:rPr/>
              <a:t>39 (11.3%)</a:t>
            </a:r>
          </a:p>
          <a:p>
            <a:pPr lvl="0" marL="0" indent="0">
              <a:buNone/>
            </a:pPr>
            <a:r>
              <a:rPr/>
              <a:t>47 (12.9%)</a:t>
            </a:r>
          </a:p>
          <a:p>
            <a:pPr lvl="0" marL="0" indent="0">
              <a:buNone/>
            </a:pPr>
            <a:r>
              <a:rPr/>
              <a:t>86 (12.1%)</a:t>
            </a:r>
          </a:p>
          <a:p>
            <a:pPr lvl="0" marL="0" indent="0">
              <a:buNone/>
            </a:pPr>
            <a:r>
              <a:rPr/>
              <a:t>0.599</a:t>
            </a:r>
          </a:p>
          <a:p>
            <a:pPr lvl="0" marL="0" indent="0">
              <a:buNone/>
            </a:pPr>
            <a:r>
              <a:rPr/>
              <a:t>Smoking</a:t>
            </a:r>
          </a:p>
          <a:p>
            <a:pPr lvl="0" marL="0" indent="0">
              <a:buNone/>
            </a:pPr>
            <a:r>
              <a:rPr/>
              <a:t>136 (40.0%)</a:t>
            </a:r>
          </a:p>
          <a:p>
            <a:pPr lvl="0" marL="0" indent="0">
              <a:buNone/>
            </a:pPr>
            <a:r>
              <a:rPr/>
              <a:t>156 (43.2%)</a:t>
            </a:r>
          </a:p>
          <a:p>
            <a:pPr lvl="0" marL="0" indent="0">
              <a:buNone/>
            </a:pPr>
            <a:r>
              <a:rPr/>
              <a:t>292 (41.7%)</a:t>
            </a:r>
          </a:p>
          <a:p>
            <a:pPr lvl="0" marL="0" indent="0">
              <a:buNone/>
            </a:pPr>
            <a:r>
              <a:rPr/>
              <a:t>0.432</a:t>
            </a:r>
          </a:p>
          <a:p>
            <a:pPr lvl="0" marL="0" indent="0">
              <a:buNone/>
            </a:pPr>
            <a:r>
              <a:rPr/>
              <a:t>Currentsmoker</a:t>
            </a:r>
          </a:p>
          <a:p>
            <a:pPr lvl="0" marL="0" indent="0">
              <a:buNone/>
            </a:pPr>
            <a:r>
              <a:rPr/>
              <a:t>68 (20.0%)</a:t>
            </a:r>
          </a:p>
          <a:p>
            <a:pPr lvl="0" marL="0" indent="0">
              <a:buNone/>
            </a:pPr>
            <a:r>
              <a:rPr/>
              <a:t>75 (20.8%)</a:t>
            </a:r>
          </a:p>
          <a:p>
            <a:pPr lvl="0" marL="0" indent="0">
              <a:buNone/>
            </a:pPr>
            <a:r>
              <a:rPr/>
              <a:t>143 (20.4%)</a:t>
            </a:r>
          </a:p>
          <a:p>
            <a:pPr lvl="0" marL="0" indent="0">
              <a:buNone/>
            </a:pPr>
            <a:r>
              <a:rPr/>
              <a:t>0.872</a:t>
            </a:r>
          </a:p>
          <a:p>
            <a:pPr lvl="0" marL="0" indent="0">
              <a:buNone/>
            </a:pPr>
            <a:r>
              <a:rPr/>
              <a:t>CKD</a:t>
            </a:r>
          </a:p>
          <a:p>
            <a:pPr lvl="0" marL="0" indent="0">
              <a:buNone/>
            </a:pPr>
            <a:r>
              <a:rPr/>
              <a:t>27 ( 7.8%)</a:t>
            </a:r>
          </a:p>
          <a:p>
            <a:pPr lvl="0" marL="0" indent="0">
              <a:buNone/>
            </a:pPr>
            <a:r>
              <a:rPr/>
              <a:t>32 ( 8.8%)</a:t>
            </a:r>
          </a:p>
          <a:p>
            <a:pPr lvl="0" marL="0" indent="0">
              <a:buNone/>
            </a:pPr>
            <a:r>
              <a:rPr/>
              <a:t>59 ( 8.3%)</a:t>
            </a:r>
          </a:p>
          <a:p>
            <a:pPr lvl="0" marL="0" indent="0">
              <a:buNone/>
            </a:pPr>
            <a:r>
              <a:rPr/>
              <a:t>0.751</a:t>
            </a:r>
          </a:p>
          <a:p>
            <a:pPr lvl="0" marL="0" indent="0">
              <a:buNone/>
            </a:pPr>
            <a:r>
              <a:rPr/>
              <a:t>PAOD</a:t>
            </a:r>
          </a:p>
          <a:p>
            <a:pPr lvl="0" marL="0" indent="0">
              <a:buNone/>
            </a:pPr>
            <a:r>
              <a:rPr/>
              <a:t>13 ( 3.8%)</a:t>
            </a:r>
          </a:p>
          <a:p>
            <a:pPr lvl="0" marL="0" indent="0">
              <a:buNone/>
            </a:pPr>
            <a:r>
              <a:rPr/>
              <a:t>7 ( 1.9%)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0.209</a:t>
            </a:r>
          </a:p>
          <a:p>
            <a:pPr lvl="0" marL="0" indent="0">
              <a:buNone/>
            </a:pPr>
            <a:r>
              <a:rPr/>
              <a:t>previousCVA</a:t>
            </a:r>
          </a:p>
          <a:p>
            <a:pPr lvl="0" marL="0" indent="0">
              <a:buNone/>
            </a:pPr>
            <a:r>
              <a:rPr/>
              <a:t>23 ( 6.7%)</a:t>
            </a:r>
          </a:p>
          <a:p>
            <a:pPr lvl="0" marL="0" indent="0">
              <a:buNone/>
            </a:pPr>
            <a:r>
              <a:rPr/>
              <a:t>23 ( 6.3%)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0.964</a:t>
            </a:r>
          </a:p>
          <a:p>
            <a:pPr lvl="0" marL="0" indent="0">
              <a:buNone/>
            </a:pPr>
            <a:r>
              <a:rPr/>
              <a:t>previousMI</a:t>
            </a:r>
          </a:p>
          <a:p>
            <a:pPr lvl="0" marL="0" indent="0">
              <a:buNone/>
            </a:pPr>
            <a:r>
              <a:rPr/>
              <a:t>58 (16.9%)</a:t>
            </a:r>
          </a:p>
          <a:p>
            <a:pPr lvl="0" marL="0" indent="0">
              <a:buNone/>
            </a:pPr>
            <a:r>
              <a:rPr/>
              <a:t>64 (17.6%)</a:t>
            </a:r>
          </a:p>
          <a:p>
            <a:pPr lvl="0" marL="0" indent="0">
              <a:buNone/>
            </a:pPr>
            <a:r>
              <a:rPr/>
              <a:t>122 (17.3%)</a:t>
            </a:r>
          </a:p>
          <a:p>
            <a:pPr lvl="0" marL="0" indent="0">
              <a:buNone/>
            </a:pPr>
            <a:r>
              <a:rPr/>
              <a:t>0.864</a:t>
            </a:r>
          </a:p>
          <a:p>
            <a:pPr lvl="0" marL="0" indent="0">
              <a:buNone/>
            </a:pPr>
            <a:r>
              <a:rPr/>
              <a:t>prevousPCI</a:t>
            </a:r>
          </a:p>
          <a:p>
            <a:pPr lvl="0" marL="0" indent="0">
              <a:buNone/>
            </a:pPr>
            <a:r>
              <a:rPr/>
              <a:t>67 (19.5%)</a:t>
            </a:r>
          </a:p>
          <a:p>
            <a:pPr lvl="0" marL="0" indent="0">
              <a:buNone/>
            </a:pPr>
            <a:r>
              <a:rPr/>
              <a:t>79 (21.8%)</a:t>
            </a:r>
          </a:p>
          <a:p>
            <a:pPr lvl="0" marL="0" indent="0">
              <a:buNone/>
            </a:pPr>
            <a:r>
              <a:rPr/>
              <a:t>146 (20.7%)</a:t>
            </a:r>
          </a:p>
          <a:p>
            <a:pPr lvl="0" marL="0" indent="0">
              <a:buNone/>
            </a:pPr>
            <a:r>
              <a:rPr/>
              <a:t>0.511</a:t>
            </a:r>
          </a:p>
          <a:p>
            <a:pPr lvl="0" marL="0" indent="0">
              <a:buNone/>
            </a:pPr>
            <a:r>
              <a:rPr/>
              <a:t>previousCABG</a:t>
            </a:r>
          </a:p>
          <a:p>
            <a:pPr lvl="0" marL="0" indent="0">
              <a:buNone/>
            </a:pPr>
            <a:r>
              <a:rPr/>
              <a:t>26 ( 7.6%)</a:t>
            </a:r>
          </a:p>
          <a:p>
            <a:pPr lvl="0" marL="0" indent="0">
              <a:buNone/>
            </a:pPr>
            <a:r>
              <a:rPr/>
              <a:t>20 ( 5.5%)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0.341</a:t>
            </a:r>
          </a:p>
          <a:p>
            <a:pPr lvl="0" marL="0" indent="0">
              <a:buNone/>
            </a:pPr>
            <a:r>
              <a:rPr/>
              <a:t>ECPR</a:t>
            </a:r>
          </a:p>
          <a:p>
            <a:pPr lvl="0" marL="0" indent="0">
              <a:buNone/>
            </a:pPr>
            <a:r>
              <a:rPr/>
              <a:t>149 (43.2%)</a:t>
            </a:r>
          </a:p>
          <a:p>
            <a:pPr lvl="0" marL="0" indent="0">
              <a:buNone/>
            </a:pPr>
            <a:r>
              <a:rPr/>
              <a:t>116 (31.9%)</a:t>
            </a:r>
          </a:p>
          <a:p>
            <a:pPr lvl="0" marL="0" indent="0">
              <a:buNone/>
            </a:pPr>
            <a:r>
              <a:rPr/>
              <a:t>265 (37.4%)</a:t>
            </a:r>
          </a:p>
          <a:p>
            <a:pPr lvl="0" marL="0" indent="0">
              <a:buNone/>
            </a:pPr>
            <a:r>
              <a:rPr/>
              <a:t>0.002</a:t>
            </a:r>
          </a:p>
          <a:p>
            <a:pPr lvl="0" marL="0" indent="0">
              <a:buNone/>
            </a:pPr>
            <a:r>
              <a:rPr/>
              <a:t>Hb</a:t>
            </a:r>
          </a:p>
          <a:p>
            <a:pPr lvl="0" marL="0" indent="0">
              <a:buNone/>
            </a:pPr>
            <a:r>
              <a:rPr/>
              <a:t>11.8 ± 2.7</a:t>
            </a:r>
          </a:p>
          <a:p>
            <a:pPr lvl="0" marL="0" indent="0">
              <a:buNone/>
            </a:pPr>
            <a:r>
              <a:rPr/>
              <a:t>11.5 ± 2.3</a:t>
            </a:r>
          </a:p>
          <a:p>
            <a:pPr lvl="0" marL="0" indent="0">
              <a:buNone/>
            </a:pPr>
            <a:r>
              <a:rPr/>
              <a:t>11.7 ± 2.5</a:t>
            </a:r>
          </a:p>
          <a:p>
            <a:pPr lvl="0" marL="0" indent="0">
              <a:buNone/>
            </a:pPr>
            <a:r>
              <a:rPr/>
              <a:t>0.148</a:t>
            </a:r>
          </a:p>
          <a:p>
            <a:pPr lvl="0" marL="0" indent="0">
              <a:buNone/>
            </a:pPr>
            <a:r>
              <a:rPr/>
              <a:t>Platelet</a:t>
            </a:r>
          </a:p>
          <a:p>
            <a:pPr lvl="0" marL="0" indent="0">
              <a:buNone/>
            </a:pPr>
            <a:r>
              <a:rPr/>
              <a:t>189.8 ± 93.7</a:t>
            </a:r>
          </a:p>
          <a:p>
            <a:pPr lvl="0" marL="0" indent="0">
              <a:buNone/>
            </a:pPr>
            <a:r>
              <a:rPr/>
              <a:t>187.9 ± 109.9</a:t>
            </a:r>
          </a:p>
          <a:p>
            <a:pPr lvl="0" marL="0" indent="0">
              <a:buNone/>
            </a:pPr>
            <a:r>
              <a:rPr/>
              <a:t>188.9 ± 101.6</a:t>
            </a:r>
          </a:p>
          <a:p>
            <a:pPr lvl="0" marL="0" indent="0">
              <a:buNone/>
            </a:pPr>
            <a:r>
              <a:rPr/>
              <a:t>0.829</a:t>
            </a:r>
          </a:p>
          <a:p>
            <a:pPr lvl="0" marL="0" indent="0">
              <a:buNone/>
            </a:pPr>
            <a:r>
              <a:rPr/>
              <a:t>Sodium</a:t>
            </a:r>
          </a:p>
          <a:p>
            <a:pPr lvl="0" marL="0" indent="0">
              <a:buNone/>
            </a:pPr>
            <a:r>
              <a:rPr/>
              <a:t>137.4 ± 10.1</a:t>
            </a:r>
          </a:p>
          <a:p>
            <a:pPr lvl="0" marL="0" indent="0">
              <a:buNone/>
            </a:pPr>
            <a:r>
              <a:rPr/>
              <a:t>135.2 ± 11.4</a:t>
            </a:r>
          </a:p>
          <a:p>
            <a:pPr lvl="0" marL="0" indent="0">
              <a:buNone/>
            </a:pPr>
            <a:r>
              <a:rPr/>
              <a:t>136.4 ± 10.8</a:t>
            </a:r>
          </a:p>
          <a:p>
            <a:pPr lvl="0" marL="0" indent="0">
              <a:buNone/>
            </a:pPr>
            <a:r>
              <a:rPr/>
              <a:t>0.021</a:t>
            </a:r>
          </a:p>
          <a:p>
            <a:pPr lvl="0" marL="0" indent="0">
              <a:buNone/>
            </a:pPr>
            <a:r>
              <a:rPr/>
              <a:t>Total bilirubin</a:t>
            </a:r>
          </a:p>
          <a:p>
            <a:pPr lvl="0" marL="0" indent="0">
              <a:buNone/>
            </a:pPr>
            <a:r>
              <a:rPr/>
              <a:t>1.4 ± 2.2</a:t>
            </a:r>
          </a:p>
          <a:p>
            <a:pPr lvl="0" marL="0" indent="0">
              <a:buNone/>
            </a:pPr>
            <a:r>
              <a:rPr/>
              <a:t>1.5 ± 1.8</a:t>
            </a:r>
          </a:p>
          <a:p>
            <a:pPr lvl="0" marL="0" indent="0">
              <a:buNone/>
            </a:pPr>
            <a:r>
              <a:rPr/>
              <a:t>1.5 ± 2.0</a:t>
            </a:r>
          </a:p>
          <a:p>
            <a:pPr lvl="0" marL="0" indent="0">
              <a:buNone/>
            </a:pPr>
            <a:r>
              <a:rPr/>
              <a:t>0.486</a:t>
            </a:r>
          </a:p>
          <a:p>
            <a:pPr lvl="0" marL="0" indent="0">
              <a:buNone/>
            </a:pPr>
            <a:r>
              <a:rPr/>
              <a:t>AST</a:t>
            </a:r>
          </a:p>
          <a:p>
            <a:pPr lvl="0" marL="0" indent="0">
              <a:buNone/>
            </a:pPr>
            <a:r>
              <a:rPr/>
              <a:t>293.6 ± 1130.1</a:t>
            </a:r>
          </a:p>
          <a:p>
            <a:pPr lvl="0" marL="0" indent="0">
              <a:buNone/>
            </a:pPr>
            <a:r>
              <a:rPr/>
              <a:t>212.6 ± 668.4</a:t>
            </a:r>
          </a:p>
          <a:p>
            <a:pPr lvl="0" marL="0" indent="0">
              <a:buNone/>
            </a:pPr>
            <a:r>
              <a:rPr/>
              <a:t>255.7 ± 942.6</a:t>
            </a:r>
          </a:p>
          <a:p>
            <a:pPr lvl="0" marL="0" indent="0">
              <a:buNone/>
            </a:pPr>
            <a:r>
              <a:rPr/>
              <a:t>0.324</a:t>
            </a:r>
          </a:p>
          <a:p>
            <a:pPr lvl="0" marL="0" indent="0">
              <a:buNone/>
            </a:pPr>
            <a:r>
              <a:rPr/>
              <a:t>ALT</a:t>
            </a:r>
          </a:p>
          <a:p>
            <a:pPr lvl="0" marL="0" indent="0">
              <a:buNone/>
            </a:pPr>
            <a:r>
              <a:rPr/>
              <a:t>181.4 ± 568.4</a:t>
            </a:r>
          </a:p>
          <a:p>
            <a:pPr lvl="0" marL="0" indent="0">
              <a:buNone/>
            </a:pPr>
            <a:r>
              <a:rPr/>
              <a:t>141.8 ± 314.8</a:t>
            </a:r>
          </a:p>
          <a:p>
            <a:pPr lvl="0" marL="0" indent="0">
              <a:buNone/>
            </a:pPr>
            <a:r>
              <a:rPr/>
              <a:t>162.9 ± 467.2</a:t>
            </a:r>
          </a:p>
          <a:p>
            <a:pPr lvl="0" marL="0" indent="0">
              <a:buNone/>
            </a:pPr>
            <a:r>
              <a:rPr/>
              <a:t>0.329</a:t>
            </a:r>
          </a:p>
          <a:p>
            <a:pPr lvl="0" marL="0" indent="0">
              <a:buNone/>
            </a:pPr>
            <a:r>
              <a:rPr/>
              <a:t>LDH</a:t>
            </a:r>
          </a:p>
          <a:p>
            <a:pPr lvl="0" marL="0" indent="0">
              <a:buNone/>
            </a:pPr>
            <a:r>
              <a:rPr/>
              <a:t>1325.8 ± 1917.8</a:t>
            </a:r>
          </a:p>
          <a:p>
            <a:pPr lvl="0" marL="0" indent="0">
              <a:buNone/>
            </a:pPr>
            <a:r>
              <a:rPr/>
              <a:t>1303.6 ± 2170.5</a:t>
            </a:r>
          </a:p>
          <a:p>
            <a:pPr lvl="0" marL="0" indent="0">
              <a:buNone/>
            </a:pPr>
            <a:r>
              <a:rPr/>
              <a:t>1315.5 ± 2036.4</a:t>
            </a:r>
          </a:p>
          <a:p>
            <a:pPr lvl="0" marL="0" indent="0">
              <a:buNone/>
            </a:pPr>
            <a:r>
              <a:rPr/>
              <a:t>0.920</a:t>
            </a:r>
          </a:p>
          <a:p>
            <a:pPr lvl="0" marL="0" indent="0">
              <a:buNone/>
            </a:pPr>
            <a:r>
              <a:rPr/>
              <a:t>BUN</a:t>
            </a:r>
          </a:p>
          <a:p>
            <a:pPr lvl="0" marL="0" indent="0">
              <a:buNone/>
            </a:pPr>
            <a:r>
              <a:rPr/>
              <a:t>26.2 ± 18.3</a:t>
            </a:r>
          </a:p>
          <a:p>
            <a:pPr lvl="0" marL="0" indent="0">
              <a:buNone/>
            </a:pPr>
            <a:r>
              <a:rPr/>
              <a:t>30.8 ± 25.9</a:t>
            </a:r>
          </a:p>
          <a:p>
            <a:pPr lvl="0" marL="0" indent="0">
              <a:buNone/>
            </a:pPr>
            <a:r>
              <a:rPr/>
              <a:t>28.3 ± 22.2</a:t>
            </a:r>
          </a:p>
          <a:p>
            <a:pPr lvl="0" marL="0" indent="0">
              <a:buNone/>
            </a:pPr>
            <a:r>
              <a:rPr/>
              <a:t>0.022</a:t>
            </a:r>
          </a:p>
          <a:p>
            <a:pPr lvl="0" marL="0" indent="0">
              <a:buNone/>
            </a:pPr>
            <a:r>
              <a:rPr/>
              <a:t>Creatinine</a:t>
            </a:r>
          </a:p>
          <a:p>
            <a:pPr lvl="0" marL="0" indent="0">
              <a:buNone/>
            </a:pPr>
            <a:r>
              <a:rPr/>
              <a:t>1.7 ± 1.7</a:t>
            </a:r>
          </a:p>
          <a:p>
            <a:pPr lvl="0" marL="0" indent="0">
              <a:buNone/>
            </a:pPr>
            <a:r>
              <a:rPr/>
              <a:t>1.6 ± 1.8</a:t>
            </a:r>
          </a:p>
          <a:p>
            <a:pPr lvl="0" marL="0" indent="0">
              <a:buNone/>
            </a:pPr>
            <a:r>
              <a:rPr/>
              <a:t>1.7 ± 1.8</a:t>
            </a:r>
          </a:p>
          <a:p>
            <a:pPr lvl="0" marL="0" indent="0">
              <a:buNone/>
            </a:pPr>
            <a:r>
              <a:rPr/>
              <a:t>0.941</a:t>
            </a:r>
          </a:p>
          <a:p>
            <a:pPr lvl="0" marL="0" indent="0">
              <a:buNone/>
            </a:pPr>
            <a:r>
              <a:rPr/>
              <a:t>D-dimer</a:t>
            </a:r>
          </a:p>
          <a:p>
            <a:pPr lvl="0" marL="0" indent="0">
              <a:buNone/>
            </a:pPr>
            <a:r>
              <a:rPr/>
              <a:t>12.0 ± 36.7</a:t>
            </a:r>
          </a:p>
          <a:p>
            <a:pPr lvl="0" marL="0" indent="0">
              <a:buNone/>
            </a:pPr>
            <a:r>
              <a:rPr/>
              <a:t>11.1 ± 15.1</a:t>
            </a:r>
          </a:p>
          <a:p>
            <a:pPr lvl="0" marL="0" indent="0">
              <a:buNone/>
            </a:pPr>
            <a:r>
              <a:rPr/>
              <a:t>11.6 ± 28.5</a:t>
            </a:r>
          </a:p>
          <a:p>
            <a:pPr lvl="0" marL="0" indent="0">
              <a:buNone/>
            </a:pPr>
            <a:r>
              <a:rPr/>
              <a:t>0.792</a:t>
            </a:r>
          </a:p>
          <a:p>
            <a:pPr lvl="0" marL="0" indent="0">
              <a:buNone/>
            </a:pPr>
            <a:r>
              <a:rPr/>
              <a:t>CRP</a:t>
            </a:r>
          </a:p>
          <a:p>
            <a:pPr lvl="0" marL="0" indent="0">
              <a:buNone/>
            </a:pPr>
            <a:r>
              <a:rPr/>
              <a:t>4.9 ± 7.5</a:t>
            </a:r>
          </a:p>
          <a:p>
            <a:pPr lvl="0" marL="0" indent="0">
              <a:buNone/>
            </a:pPr>
            <a:r>
              <a:rPr/>
              <a:t>7.6 ± 10.7</a:t>
            </a:r>
          </a:p>
          <a:p>
            <a:pPr lvl="0" marL="0" indent="0">
              <a:buNone/>
            </a:pPr>
            <a:r>
              <a:rPr/>
              <a:t>6.2 ± 9.2</a:t>
            </a:r>
          </a:p>
          <a:p>
            <a:pPr lvl="0" marL="0" indent="0">
              <a:buNone/>
            </a:pPr>
            <a:r>
              <a:rPr/>
              <a:t>0.002</a:t>
            </a:r>
          </a:p>
          <a:p>
            <a:pPr lvl="0" marL="0" indent="0">
              <a:buNone/>
            </a:pPr>
            <a:r>
              <a:rPr/>
              <a:t>TnI</a:t>
            </a:r>
          </a:p>
          <a:p>
            <a:pPr lvl="0" marL="0" indent="0">
              <a:buNone/>
            </a:pPr>
            <a:r>
              <a:rPr/>
              <a:t>16.4 ± 55.9</a:t>
            </a:r>
          </a:p>
          <a:p>
            <a:pPr lvl="0" marL="0" indent="0">
              <a:buNone/>
            </a:pPr>
            <a:r>
              <a:rPr/>
              <a:t>18.8 ± 82.7</a:t>
            </a:r>
          </a:p>
          <a:p>
            <a:pPr lvl="0" marL="0" indent="0">
              <a:buNone/>
            </a:pPr>
            <a:r>
              <a:rPr/>
              <a:t>17.5 ± 69.3</a:t>
            </a:r>
          </a:p>
          <a:p>
            <a:pPr lvl="0" marL="0" indent="0">
              <a:buNone/>
            </a:pPr>
            <a:r>
              <a:rPr/>
              <a:t>0.767</a:t>
            </a:r>
          </a:p>
          <a:p>
            <a:pPr lvl="0" marL="0" indent="0">
              <a:buNone/>
            </a:pPr>
            <a:r>
              <a:rPr/>
              <a:t>Lactate 0h</a:t>
            </a:r>
          </a:p>
          <a:p>
            <a:pPr lvl="0" marL="0" indent="0">
              <a:buNone/>
            </a:pPr>
            <a:r>
              <a:rPr/>
              <a:t>6.7 ± 5.2</a:t>
            </a:r>
          </a:p>
          <a:p>
            <a:pPr lvl="0" marL="0" indent="0">
              <a:buNone/>
            </a:pPr>
            <a:r>
              <a:rPr/>
              <a:t>5.1 ± 4.6</a:t>
            </a:r>
          </a:p>
          <a:p>
            <a:pPr lvl="0" marL="0" indent="0">
              <a:buNone/>
            </a:pPr>
            <a:r>
              <a:rPr/>
              <a:t>5.9 ± 5.0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Lactate 6h</a:t>
            </a:r>
          </a:p>
          <a:p>
            <a:pPr lvl="0" marL="0" indent="0">
              <a:buNone/>
            </a:pPr>
            <a:r>
              <a:rPr/>
              <a:t>6.8 ± 5.3</a:t>
            </a:r>
          </a:p>
          <a:p>
            <a:pPr lvl="0" marL="0" indent="0">
              <a:buNone/>
            </a:pPr>
            <a:r>
              <a:rPr/>
              <a:t>11.1 ± 79.9</a:t>
            </a:r>
          </a:p>
          <a:p>
            <a:pPr lvl="0" marL="0" indent="0">
              <a:buNone/>
            </a:pPr>
            <a:r>
              <a:rPr/>
              <a:t>8.9 ± 55.6</a:t>
            </a:r>
          </a:p>
          <a:p>
            <a:pPr lvl="0" marL="0" indent="0">
              <a:buNone/>
            </a:pPr>
            <a:r>
              <a:rPr/>
              <a:t>0.440</a:t>
            </a:r>
          </a:p>
          <a:p>
            <a:pPr lvl="0" marL="0" indent="0">
              <a:buNone/>
            </a:pPr>
            <a:r>
              <a:rPr/>
              <a:t>Lactate 24h</a:t>
            </a:r>
          </a:p>
          <a:p>
            <a:pPr lvl="0" marL="0" indent="0">
              <a:buNone/>
            </a:pPr>
            <a:r>
              <a:rPr/>
              <a:t>3.6 ± 3.6</a:t>
            </a:r>
          </a:p>
          <a:p>
            <a:pPr lvl="0" marL="0" indent="0">
              <a:buNone/>
            </a:pPr>
            <a:r>
              <a:rPr/>
              <a:t>3.8 ± 3.7</a:t>
            </a:r>
          </a:p>
          <a:p>
            <a:pPr lvl="0" marL="0" indent="0">
              <a:buNone/>
            </a:pPr>
            <a:r>
              <a:rPr/>
              <a:t>3.7 ± 3.7</a:t>
            </a:r>
          </a:p>
          <a:p>
            <a:pPr lvl="0" marL="0" indent="0">
              <a:buNone/>
            </a:pPr>
            <a:r>
              <a:rPr/>
              <a:t>0.569</a:t>
            </a:r>
          </a:p>
          <a:p>
            <a:pPr lvl="0" marL="0" indent="0">
              <a:buNone/>
            </a:pPr>
            <a:r>
              <a:rPr/>
              <a:t>Lactate 48h</a:t>
            </a:r>
          </a:p>
          <a:p>
            <a:pPr lvl="0" marL="0" indent="0">
              <a:buNone/>
            </a:pPr>
            <a:r>
              <a:rPr/>
              <a:t>2.6 ± 2.9</a:t>
            </a:r>
          </a:p>
          <a:p>
            <a:pPr lvl="0" marL="0" indent="0">
              <a:buNone/>
            </a:pPr>
            <a:r>
              <a:rPr/>
              <a:t>3.0 ± 3.5</a:t>
            </a:r>
          </a:p>
          <a:p>
            <a:pPr lvl="0" marL="0" indent="0">
              <a:buNone/>
            </a:pPr>
            <a:r>
              <a:rPr/>
              <a:t>2.8 ± 3.3</a:t>
            </a:r>
          </a:p>
          <a:p>
            <a:pPr lvl="0" marL="0" indent="0">
              <a:buNone/>
            </a:pPr>
            <a:r>
              <a:rPr/>
              <a:t>0.182</a:t>
            </a:r>
          </a:p>
          <a:p>
            <a:pPr lvl="0" marL="0" indent="0">
              <a:buNone/>
            </a:pPr>
            <a:r>
              <a:rPr/>
              <a:t>CRRT</a:t>
            </a:r>
          </a:p>
          <a:p>
            <a:pPr lvl="0" marL="0" indent="0">
              <a:buNone/>
            </a:pPr>
            <a:r>
              <a:rPr/>
              <a:t>109 (31.6%)</a:t>
            </a:r>
          </a:p>
          <a:p>
            <a:pPr lvl="0" marL="0" indent="0">
              <a:buNone/>
            </a:pPr>
            <a:r>
              <a:rPr/>
              <a:t>179 (49.2%)</a:t>
            </a:r>
          </a:p>
          <a:p>
            <a:pPr lvl="0" marL="0" indent="0">
              <a:buNone/>
            </a:pPr>
            <a:r>
              <a:rPr/>
              <a:t>288 (40.6%)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Vasopressor</a:t>
            </a:r>
          </a:p>
          <a:p>
            <a:pPr lvl="0" marL="0" indent="0">
              <a:buNone/>
            </a:pPr>
            <a:r>
              <a:rPr/>
              <a:t>312 (90.4%)</a:t>
            </a:r>
          </a:p>
          <a:p>
            <a:pPr lvl="0" marL="0" indent="0">
              <a:buNone/>
            </a:pPr>
            <a:r>
              <a:rPr/>
              <a:t>344 (94.8%)</a:t>
            </a:r>
          </a:p>
          <a:p>
            <a:pPr lvl="0" marL="0" indent="0">
              <a:buNone/>
            </a:pPr>
            <a:r>
              <a:rPr/>
              <a:t>656 (92.7%)</a:t>
            </a:r>
          </a:p>
          <a:p>
            <a:pPr lvl="0" marL="0" indent="0">
              <a:buNone/>
            </a:pPr>
            <a:r>
              <a:rPr/>
              <a:t>0.039</a:t>
            </a:r>
          </a:p>
          <a:p>
            <a:pPr lvl="0" marL="0" indent="0">
              <a:buNone/>
            </a:pPr>
            <a:r>
              <a:rPr/>
              <a:t>IABP</a:t>
            </a:r>
          </a:p>
          <a:p>
            <a:pPr lvl="0" marL="0" indent="0">
              <a:buNone/>
            </a:pPr>
            <a:r>
              <a:rPr/>
              <a:t>8 ( 2.3%)</a:t>
            </a:r>
          </a:p>
          <a:p>
            <a:pPr lvl="0" marL="0" indent="0">
              <a:buNone/>
            </a:pPr>
            <a:r>
              <a:rPr/>
              <a:t>12 ( 3.3%)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0.576</a:t>
            </a:r>
          </a:p>
          <a:p>
            <a:pPr lvl="0" marL="0" indent="0">
              <a:buNone/>
            </a:pPr>
            <a:r>
              <a:rPr/>
              <a:t>Limbischemia</a:t>
            </a:r>
          </a:p>
          <a:p>
            <a:pPr lvl="0" marL="0" indent="0">
              <a:buNone/>
            </a:pPr>
            <a:r>
              <a:rPr/>
              <a:t>12 ( 3.5%)</a:t>
            </a:r>
          </a:p>
          <a:p>
            <a:pPr lvl="0" marL="0" indent="0">
              <a:buNone/>
            </a:pPr>
            <a:r>
              <a:rPr/>
              <a:t>30 ( 8.2%)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0.012</a:t>
            </a:r>
          </a:p>
          <a:p>
            <a:pPr lvl="0" marL="0" indent="0">
              <a:buNone/>
            </a:pPr>
            <a:r>
              <a:rPr/>
              <a:t>ECMOsitebleeding</a:t>
            </a:r>
          </a:p>
          <a:p>
            <a:pPr lvl="0" marL="0" indent="0">
              <a:buNone/>
            </a:pPr>
            <a:r>
              <a:rPr/>
              <a:t>28 ( 8.1%)</a:t>
            </a:r>
          </a:p>
          <a:p>
            <a:pPr lvl="0" marL="0" indent="0">
              <a:buNone/>
            </a:pPr>
            <a:r>
              <a:rPr/>
              <a:t>45 (12.4%)</a:t>
            </a:r>
          </a:p>
          <a:p>
            <a:pPr lvl="0" marL="0" indent="0">
              <a:buNone/>
            </a:pPr>
            <a:r>
              <a:rPr/>
              <a:t>73 (10.3%)</a:t>
            </a:r>
          </a:p>
          <a:p>
            <a:pPr lvl="0" marL="0" indent="0">
              <a:buNone/>
            </a:pPr>
            <a:r>
              <a:rPr/>
              <a:t>0.083</a:t>
            </a:r>
          </a:p>
          <a:p>
            <a:pPr lvl="0" marL="0" indent="0">
              <a:buNone/>
            </a:pPr>
            <a:r>
              <a:rPr/>
              <a:t>Stroke</a:t>
            </a:r>
          </a:p>
          <a:p>
            <a:pPr lvl="0" marL="0" indent="0">
              <a:buNone/>
            </a:pPr>
            <a:r>
              <a:rPr/>
              <a:t>14 ( 4.1%)</a:t>
            </a:r>
          </a:p>
          <a:p>
            <a:pPr lvl="0" marL="0" indent="0">
              <a:buNone/>
            </a:pPr>
            <a:r>
              <a:rPr/>
              <a:t>21 ( 5.8%)</a:t>
            </a:r>
          </a:p>
          <a:p>
            <a:pPr lvl="0" marL="0" indent="0">
              <a:buNone/>
            </a:pPr>
            <a:r>
              <a:rPr/>
              <a:t>35 ( 4.9%)</a:t>
            </a:r>
          </a:p>
          <a:p>
            <a:pPr lvl="0" marL="0" indent="0">
              <a:buNone/>
            </a:pPr>
            <a:r>
              <a:rPr/>
              <a:t>0.380</a:t>
            </a:r>
          </a:p>
          <a:p>
            <a:pPr lvl="0" marL="0" indent="0">
              <a:buNone/>
            </a:pPr>
            <a:r>
              <a:rPr/>
              <a:t>GIbleeding</a:t>
            </a:r>
          </a:p>
          <a:p>
            <a:pPr lvl="0" marL="0" indent="0">
              <a:buNone/>
            </a:pPr>
            <a:r>
              <a:rPr/>
              <a:t>4 ( 1.2%)</a:t>
            </a:r>
          </a:p>
          <a:p>
            <a:pPr lvl="0" marL="0" indent="0">
              <a:buNone/>
            </a:pPr>
            <a:r>
              <a:rPr/>
              <a:t>36 ( 9.9%)</a:t>
            </a:r>
          </a:p>
          <a:p>
            <a:pPr lvl="0" marL="0" indent="0">
              <a:buNone/>
            </a:pPr>
            <a:r>
              <a:rPr/>
              <a:t>40 ( 5.6%)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Rhabdomyolysis</a:t>
            </a:r>
          </a:p>
          <a:p>
            <a:pPr lvl="0" marL="0" indent="0">
              <a:buNone/>
            </a:pPr>
            <a:r>
              <a:rPr/>
              <a:t>5 ( 1.4%)</a:t>
            </a:r>
          </a:p>
          <a:p>
            <a:pPr lvl="0" marL="0" indent="0">
              <a:buNone/>
            </a:pPr>
            <a:r>
              <a:rPr/>
              <a:t>6 ( 1.6%)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Culture(+)</a:t>
            </a:r>
          </a:p>
          <a:p>
            <a:pPr lvl="0" marL="0" indent="0">
              <a:buNone/>
            </a:pPr>
            <a:r>
              <a:rPr/>
              <a:t>49 (14.2%)</a:t>
            </a:r>
          </a:p>
          <a:p>
            <a:pPr lvl="0" marL="0" indent="0">
              <a:buNone/>
            </a:pPr>
            <a:r>
              <a:rPr/>
              <a:t>364 (100.0%)</a:t>
            </a:r>
          </a:p>
          <a:p>
            <a:pPr lvl="0" marL="0" indent="0">
              <a:buNone/>
            </a:pPr>
            <a:r>
              <a:rPr/>
              <a:t>413 (58.3%)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Culture(+)within1MbeforeECMO</a:t>
            </a:r>
          </a:p>
          <a:p>
            <a:pPr lvl="0" marL="0" indent="0">
              <a:buNone/>
            </a:pPr>
            <a:r>
              <a:rPr/>
              <a:t>49 (14.2%)</a:t>
            </a:r>
          </a:p>
          <a:p>
            <a:pPr lvl="0" marL="0" indent="0">
              <a:buNone/>
            </a:pPr>
            <a:r>
              <a:rPr/>
              <a:t>66 (18.1%)</a:t>
            </a:r>
          </a:p>
          <a:p>
            <a:pPr lvl="0" marL="0" indent="0">
              <a:buNone/>
            </a:pPr>
            <a:r>
              <a:rPr/>
              <a:t>115 (16.2%)</a:t>
            </a:r>
          </a:p>
          <a:p>
            <a:pPr lvl="0" marL="0" indent="0">
              <a:buNone/>
            </a:pPr>
            <a:r>
              <a:rPr/>
              <a:t>0.188</a:t>
            </a:r>
          </a:p>
          <a:p>
            <a:pPr lvl="0" marL="0" indent="0">
              <a:buNone/>
            </a:pPr>
            <a:r>
              <a:rPr/>
              <a:t>BSI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131 (36.0%)</a:t>
            </a:r>
          </a:p>
          <a:p>
            <a:pPr lvl="0" marL="0" indent="0">
              <a:buNone/>
            </a:pPr>
            <a:r>
              <a:rPr/>
              <a:t>131 (18.5%)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RTI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243 (66.8%)</a:t>
            </a:r>
          </a:p>
          <a:p>
            <a:pPr lvl="0" marL="0" indent="0">
              <a:buNone/>
            </a:pPr>
            <a:r>
              <a:rPr/>
              <a:t>243 (34.3%)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UTI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133 (36.5%)</a:t>
            </a:r>
          </a:p>
          <a:p>
            <a:pPr lvl="0" marL="0" indent="0">
              <a:buNone/>
            </a:pPr>
            <a:r>
              <a:rPr/>
              <a:t>133 (18.8%)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SSI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13 ( 3.6%)</a:t>
            </a:r>
          </a:p>
          <a:p>
            <a:pPr lvl="0" marL="0" indent="0">
              <a:buNone/>
            </a:pPr>
            <a:r>
              <a:rPr/>
              <a:t>13 ( 1.8%)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ECMO duration</a:t>
            </a:r>
          </a:p>
          <a:p>
            <a:pPr lvl="0" marL="0" indent="0">
              <a:buNone/>
            </a:pPr>
            <a:r>
              <a:rPr/>
              <a:t>4.3 ± 5.5</a:t>
            </a:r>
          </a:p>
          <a:p>
            <a:pPr lvl="0" marL="0" indent="0">
              <a:buNone/>
            </a:pPr>
            <a:r>
              <a:rPr/>
              <a:t>19.1 ± 25.8</a:t>
            </a:r>
          </a:p>
          <a:p>
            <a:pPr lvl="0" marL="0" indent="0">
              <a:buNone/>
            </a:pPr>
            <a:r>
              <a:rPr/>
              <a:t>11.9 ± 20.3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Group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0</a:t>
            </a:r>
          </a:p>
          <a:p>
            <a:pPr lvl="0" marL="0" indent="0">
              <a:buNone/>
            </a:pPr>
            <a:r>
              <a:rPr/>
              <a:t>331 (95.9%)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331 (46.7%)</a:t>
            </a:r>
          </a:p>
          <a:p>
            <a:pPr lvl="0" marL="0" indent="0">
              <a:buNone/>
            </a:pPr>
            <a:r>
              <a:rPr/>
              <a:t>    1</a:t>
            </a:r>
          </a:p>
          <a:p>
            <a:pPr lvl="0" marL="0" indent="0">
              <a:buNone/>
            </a:pPr>
            <a:r>
              <a:rPr/>
              <a:t>14 ( 4.1%)</a:t>
            </a:r>
          </a:p>
          <a:p>
            <a:pPr lvl="0" marL="0" indent="0">
              <a:buNone/>
            </a:pPr>
            <a:r>
              <a:rPr/>
              <a:t>28 ( 7.7%)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    2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336 (92.3%)</a:t>
            </a:r>
          </a:p>
          <a:p>
            <a:pPr lvl="0" marL="0" indent="0">
              <a:buNone/>
            </a:pPr>
            <a:r>
              <a:rPr/>
              <a:t>336 (47.4%)</a:t>
            </a:r>
          </a:p>
          <a:p>
            <a:pPr lvl="0" marL="0" indent="0">
              <a:buNone/>
            </a:pPr>
            <a:r>
              <a:rPr/>
              <a:t>(N=578)</a:t>
            </a:r>
          </a:p>
          <a:p>
            <a:pPr lvl="0" marL="0" indent="0">
              <a:buNone/>
            </a:pPr>
            <a:r>
              <a:rPr/>
              <a:t>(N=131)</a:t>
            </a:r>
          </a:p>
          <a:p>
            <a:pPr lvl="0" marL="0" indent="0">
              <a:buNone/>
            </a:pPr>
            <a:r>
              <a:rPr/>
              <a:t>(N=709)</a:t>
            </a:r>
          </a:p>
          <a:p>
            <a:pPr lvl="0" marL="0" indent="0">
              <a:buNone/>
            </a:pPr>
            <a:r>
              <a:rPr/>
              <a:t>Male</a:t>
            </a:r>
          </a:p>
          <a:p>
            <a:pPr lvl="0" marL="0" indent="0">
              <a:buNone/>
            </a:pPr>
            <a:r>
              <a:rPr/>
              <a:t>387 (67.0%)</a:t>
            </a:r>
          </a:p>
          <a:p>
            <a:pPr lvl="0" marL="0" indent="0">
              <a:buNone/>
            </a:pPr>
            <a:r>
              <a:rPr/>
              <a:t>86 (65.6%)</a:t>
            </a:r>
          </a:p>
          <a:p>
            <a:pPr lvl="0" marL="0" indent="0">
              <a:buNone/>
            </a:pPr>
            <a:r>
              <a:rPr/>
              <a:t>473 (66.7%)</a:t>
            </a:r>
          </a:p>
          <a:p>
            <a:pPr lvl="0" marL="0" indent="0">
              <a:buNone/>
            </a:pPr>
            <a:r>
              <a:rPr/>
              <a:t>0.854</a:t>
            </a:r>
          </a:p>
          <a:p>
            <a:pPr lvl="0" marL="0" indent="0">
              <a:buNone/>
            </a:pPr>
            <a:r>
              <a:rPr/>
              <a:t>Age</a:t>
            </a:r>
          </a:p>
          <a:p>
            <a:pPr lvl="0" marL="0" indent="0">
              <a:buNone/>
            </a:pPr>
            <a:r>
              <a:rPr/>
              <a:t>57.8 ± 15.4</a:t>
            </a:r>
          </a:p>
          <a:p>
            <a:pPr lvl="0" marL="0" indent="0">
              <a:buNone/>
            </a:pPr>
            <a:r>
              <a:rPr/>
              <a:t>55.9 ± 13.9</a:t>
            </a:r>
          </a:p>
          <a:p>
            <a:pPr lvl="0" marL="0" indent="0">
              <a:buNone/>
            </a:pPr>
            <a:r>
              <a:rPr/>
              <a:t>57.4 ± 15.1</a:t>
            </a:r>
          </a:p>
          <a:p>
            <a:pPr lvl="0" marL="0" indent="0">
              <a:buNone/>
            </a:pPr>
            <a:r>
              <a:rPr/>
              <a:t>0.202</a:t>
            </a:r>
          </a:p>
          <a:p>
            <a:pPr lvl="0" marL="0" indent="0">
              <a:buNone/>
            </a:pPr>
            <a:r>
              <a:rPr/>
              <a:t>Height</a:t>
            </a:r>
          </a:p>
          <a:p>
            <a:pPr lvl="0" marL="0" indent="0">
              <a:buNone/>
            </a:pPr>
            <a:r>
              <a:rPr/>
              <a:t>164.7 ± 11.4</a:t>
            </a:r>
          </a:p>
          <a:p>
            <a:pPr lvl="0" marL="0" indent="0">
              <a:buNone/>
            </a:pPr>
            <a:r>
              <a:rPr/>
              <a:t>165.0 ± 8.1</a:t>
            </a:r>
          </a:p>
          <a:p>
            <a:pPr lvl="0" marL="0" indent="0">
              <a:buNone/>
            </a:pPr>
            <a:r>
              <a:rPr/>
              <a:t>164.8 ± 10.9</a:t>
            </a:r>
          </a:p>
          <a:p>
            <a:pPr lvl="0" marL="0" indent="0">
              <a:buNone/>
            </a:pPr>
            <a:r>
              <a:rPr/>
              <a:t>0.779</a:t>
            </a:r>
          </a:p>
          <a:p>
            <a:pPr lvl="0" marL="0" indent="0">
              <a:buNone/>
            </a:pPr>
            <a:r>
              <a:rPr/>
              <a:t>Weight</a:t>
            </a:r>
          </a:p>
          <a:p>
            <a:pPr lvl="0" marL="0" indent="0">
              <a:buNone/>
            </a:pPr>
            <a:r>
              <a:rPr/>
              <a:t>66.0 ± 13.2</a:t>
            </a:r>
          </a:p>
          <a:p>
            <a:pPr lvl="0" marL="0" indent="0">
              <a:buNone/>
            </a:pPr>
            <a:r>
              <a:rPr/>
              <a:t>66.6 ± 12.4</a:t>
            </a:r>
          </a:p>
          <a:p>
            <a:pPr lvl="0" marL="0" indent="0">
              <a:buNone/>
            </a:pPr>
            <a:r>
              <a:rPr/>
              <a:t>66.1 ± 13.0</a:t>
            </a:r>
          </a:p>
          <a:p>
            <a:pPr lvl="0" marL="0" indent="0">
              <a:buNone/>
            </a:pPr>
            <a:r>
              <a:rPr/>
              <a:t>0.678</a:t>
            </a:r>
          </a:p>
          <a:p>
            <a:pPr lvl="0" marL="0" indent="0">
              <a:buNone/>
            </a:pPr>
            <a:r>
              <a:rPr/>
              <a:t>ECMO Indication</a:t>
            </a:r>
          </a:p>
          <a:p>
            <a:pPr lvl="0" marL="0" indent="0">
              <a:buNone/>
            </a:pPr>
            <a:r>
              <a:rPr/>
              <a:t>0.014</a:t>
            </a:r>
          </a:p>
          <a:p>
            <a:pPr lvl="0" marL="0" indent="0">
              <a:buNone/>
            </a:pPr>
            <a:r>
              <a:rPr/>
              <a:t>    Cardiopulmonary arrest</a:t>
            </a:r>
          </a:p>
          <a:p>
            <a:pPr lvl="0" marL="0" indent="0">
              <a:buNone/>
            </a:pPr>
            <a:r>
              <a:rPr/>
              <a:t>262 (45.3%)</a:t>
            </a:r>
          </a:p>
          <a:p>
            <a:pPr lvl="0" marL="0" indent="0">
              <a:buNone/>
            </a:pPr>
            <a:r>
              <a:rPr/>
              <a:t>49 (37.4%)</a:t>
            </a:r>
          </a:p>
          <a:p>
            <a:pPr lvl="0" marL="0" indent="0">
              <a:buNone/>
            </a:pPr>
            <a:r>
              <a:rPr/>
              <a:t>311 (43.9%)</a:t>
            </a:r>
          </a:p>
          <a:p>
            <a:pPr lvl="0" marL="0" indent="0">
              <a:buNone/>
            </a:pPr>
            <a:r>
              <a:rPr/>
              <a:t>    Cardiogenic shock</a:t>
            </a:r>
          </a:p>
          <a:p>
            <a:pPr lvl="0" marL="0" indent="0">
              <a:buNone/>
            </a:pPr>
            <a:r>
              <a:rPr/>
              <a:t>155 (26.8%)</a:t>
            </a:r>
          </a:p>
          <a:p>
            <a:pPr lvl="0" marL="0" indent="0">
              <a:buNone/>
            </a:pPr>
            <a:r>
              <a:rPr/>
              <a:t>29 (22.1%)</a:t>
            </a:r>
          </a:p>
          <a:p>
            <a:pPr lvl="0" marL="0" indent="0">
              <a:buNone/>
            </a:pPr>
            <a:r>
              <a:rPr/>
              <a:t>184 (26.0%)</a:t>
            </a:r>
          </a:p>
          <a:p>
            <a:pPr lvl="0" marL="0" indent="0">
              <a:buNone/>
            </a:pPr>
            <a:r>
              <a:rPr/>
              <a:t>    Respiratoy failure</a:t>
            </a:r>
          </a:p>
          <a:p>
            <a:pPr lvl="0" marL="0" indent="0">
              <a:buNone/>
            </a:pPr>
            <a:r>
              <a:rPr/>
              <a:t>102 (17.6%)</a:t>
            </a:r>
          </a:p>
          <a:p>
            <a:pPr lvl="0" marL="0" indent="0">
              <a:buNone/>
            </a:pPr>
            <a:r>
              <a:rPr/>
              <a:t>41 (31.3%)</a:t>
            </a:r>
          </a:p>
          <a:p>
            <a:pPr lvl="0" marL="0" indent="0">
              <a:buNone/>
            </a:pPr>
            <a:r>
              <a:rPr/>
              <a:t>143 (20.2%)</a:t>
            </a:r>
          </a:p>
          <a:p>
            <a:pPr lvl="0" marL="0" indent="0">
              <a:buNone/>
            </a:pPr>
            <a:r>
              <a:rPr/>
              <a:t>    Weaning faiure of CPB</a:t>
            </a:r>
          </a:p>
          <a:p>
            <a:pPr lvl="0" marL="0" indent="0">
              <a:buNone/>
            </a:pPr>
            <a:r>
              <a:rPr/>
              <a:t>26 ( 4.5%)</a:t>
            </a:r>
          </a:p>
          <a:p>
            <a:pPr lvl="0" marL="0" indent="0">
              <a:buNone/>
            </a:pPr>
            <a:r>
              <a:rPr/>
              <a:t>5 ( 3.8%)</a:t>
            </a:r>
          </a:p>
          <a:p>
            <a:pPr lvl="0" marL="0" indent="0">
              <a:buNone/>
            </a:pPr>
            <a:r>
              <a:rPr/>
              <a:t>31 ( 4.4%)</a:t>
            </a:r>
          </a:p>
          <a:p>
            <a:pPr lvl="0" marL="0" indent="0">
              <a:buNone/>
            </a:pPr>
            <a:r>
              <a:rPr/>
              <a:t>    Septic shock</a:t>
            </a:r>
          </a:p>
          <a:p>
            <a:pPr lvl="0" marL="0" indent="0">
              <a:buNone/>
            </a:pPr>
            <a:r>
              <a:rPr/>
              <a:t>14 ( 2.4%)</a:t>
            </a:r>
          </a:p>
          <a:p>
            <a:pPr lvl="0" marL="0" indent="0">
              <a:buNone/>
            </a:pPr>
            <a:r>
              <a:rPr/>
              <a:t>5 ( 3.8%)</a:t>
            </a:r>
          </a:p>
          <a:p>
            <a:pPr lvl="0" marL="0" indent="0">
              <a:buNone/>
            </a:pPr>
            <a:r>
              <a:rPr/>
              <a:t>19 ( 2.7%)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19 ( 3.3%)</a:t>
            </a:r>
          </a:p>
          <a:p>
            <a:pPr lvl="0" marL="0" indent="0">
              <a:buNone/>
            </a:pPr>
            <a:r>
              <a:rPr/>
              <a:t>2 ( 1.5%)</a:t>
            </a:r>
          </a:p>
          <a:p>
            <a:pPr lvl="0" marL="0" indent="0">
              <a:buNone/>
            </a:pPr>
            <a:r>
              <a:rPr/>
              <a:t>21 ( 3.0%)</a:t>
            </a:r>
          </a:p>
          <a:p>
            <a:pPr lvl="0" marL="0" indent="0">
              <a:buNone/>
            </a:pPr>
            <a:r>
              <a:rPr/>
              <a:t>ECMO Type</a:t>
            </a:r>
          </a:p>
          <a:p>
            <a:pPr lvl="0" marL="0" indent="0">
              <a:buNone/>
            </a:pPr>
            <a:r>
              <a:rPr/>
              <a:t>0.004</a:t>
            </a:r>
          </a:p>
          <a:p>
            <a:pPr lvl="0" marL="0" indent="0">
              <a:buNone/>
            </a:pPr>
            <a:r>
              <a:rPr/>
              <a:t>    VA-ECMO</a:t>
            </a:r>
          </a:p>
          <a:p>
            <a:pPr lvl="0" marL="0" indent="0">
              <a:buNone/>
            </a:pPr>
            <a:r>
              <a:rPr/>
              <a:t>462 (79.9%)</a:t>
            </a:r>
          </a:p>
          <a:p>
            <a:pPr lvl="0" marL="0" indent="0">
              <a:buNone/>
            </a:pPr>
            <a:r>
              <a:rPr/>
              <a:t>87 (66.4%)</a:t>
            </a:r>
          </a:p>
          <a:p>
            <a:pPr lvl="0" marL="0" indent="0">
              <a:buNone/>
            </a:pPr>
            <a:r>
              <a:rPr/>
              <a:t>549 (77.4%)</a:t>
            </a:r>
          </a:p>
          <a:p>
            <a:pPr lvl="0" marL="0" indent="0">
              <a:buNone/>
            </a:pPr>
            <a:r>
              <a:rPr/>
              <a:t>    VV-ECMO</a:t>
            </a:r>
          </a:p>
          <a:p>
            <a:pPr lvl="0" marL="0" indent="0">
              <a:buNone/>
            </a:pPr>
            <a:r>
              <a:rPr/>
              <a:t>108 (18.7%)</a:t>
            </a:r>
          </a:p>
          <a:p>
            <a:pPr lvl="0" marL="0" indent="0">
              <a:buNone/>
            </a:pPr>
            <a:r>
              <a:rPr/>
              <a:t>44 (33.6%)</a:t>
            </a:r>
          </a:p>
          <a:p>
            <a:pPr lvl="0" marL="0" indent="0">
              <a:buNone/>
            </a:pPr>
            <a:r>
              <a:rPr/>
              <a:t>152 (21.4%)</a:t>
            </a:r>
          </a:p>
          <a:p>
            <a:pPr lvl="0" marL="0" indent="0">
              <a:buNone/>
            </a:pPr>
            <a:r>
              <a:rPr/>
              <a:t>    E-LVAD</a:t>
            </a:r>
          </a:p>
          <a:p>
            <a:pPr lvl="0" marL="0" indent="0">
              <a:buNone/>
            </a:pPr>
            <a:r>
              <a:rPr/>
              <a:t>5 ( 0.9%)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5 ( 0.7%)</a:t>
            </a:r>
          </a:p>
          <a:p>
            <a:pPr lvl="0" marL="0" indent="0">
              <a:buNone/>
            </a:pPr>
            <a:r>
              <a:rPr/>
              <a:t>    E-RVAD</a:t>
            </a:r>
          </a:p>
          <a:p>
            <a:pPr lvl="0" marL="0" indent="0">
              <a:buNone/>
            </a:pPr>
            <a:r>
              <a:rPr/>
              <a:t>2 ( 0.3%)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2 ( 0.3%)</a:t>
            </a:r>
          </a:p>
          <a:p>
            <a:pPr lvl="0" marL="0" indent="0">
              <a:buNone/>
            </a:pPr>
            <a:r>
              <a:rPr/>
              <a:t>    Others</a:t>
            </a:r>
          </a:p>
          <a:p>
            <a:pPr lvl="0" marL="0" indent="0">
              <a:buNone/>
            </a:pPr>
            <a:r>
              <a:rPr/>
              <a:t>1 ( 0.2%)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1 ( 0.1%)</a:t>
            </a:r>
          </a:p>
          <a:p>
            <a:pPr lvl="0" marL="0" indent="0">
              <a:buNone/>
            </a:pPr>
            <a:r>
              <a:rPr/>
              <a:t>Insertion_Mechanical_ventilation</a:t>
            </a:r>
          </a:p>
          <a:p>
            <a:pPr lvl="0" marL="0" indent="0">
              <a:buNone/>
            </a:pPr>
            <a:r>
              <a:rPr/>
              <a:t>457 (79.3%)</a:t>
            </a:r>
          </a:p>
          <a:p>
            <a:pPr lvl="0" marL="0" indent="0">
              <a:buNone/>
            </a:pPr>
            <a:r>
              <a:rPr/>
              <a:t>117 (90.0%)</a:t>
            </a:r>
          </a:p>
          <a:p>
            <a:pPr lvl="0" marL="0" indent="0">
              <a:buNone/>
            </a:pPr>
            <a:r>
              <a:rPr/>
              <a:t>574 (81.3%)</a:t>
            </a:r>
          </a:p>
          <a:p>
            <a:pPr lvl="0" marL="0" indent="0">
              <a:buNone/>
            </a:pPr>
            <a:r>
              <a:rPr/>
              <a:t>0.007</a:t>
            </a:r>
          </a:p>
          <a:p>
            <a:pPr lvl="0" marL="0" indent="0">
              <a:buNone/>
            </a:pPr>
            <a:r>
              <a:rPr/>
              <a:t>Weaning success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126 (21.8%)</a:t>
            </a:r>
          </a:p>
          <a:p>
            <a:pPr lvl="0" marL="0" indent="0">
              <a:buNone/>
            </a:pPr>
            <a:r>
              <a:rPr/>
              <a:t>57 (43.5%)</a:t>
            </a:r>
          </a:p>
          <a:p>
            <a:pPr lvl="0" marL="0" indent="0">
              <a:buNone/>
            </a:pPr>
            <a:r>
              <a:rPr/>
              <a:t>183 (25.8%)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448 (77.5%)</a:t>
            </a:r>
          </a:p>
          <a:p>
            <a:pPr lvl="0" marL="0" indent="0">
              <a:buNone/>
            </a:pPr>
            <a:r>
              <a:rPr/>
              <a:t>74 (56.5%)</a:t>
            </a:r>
          </a:p>
          <a:p>
            <a:pPr lvl="0" marL="0" indent="0">
              <a:buNone/>
            </a:pPr>
            <a:r>
              <a:rPr/>
              <a:t>522 (73.6%)</a:t>
            </a:r>
          </a:p>
          <a:p>
            <a:pPr lvl="0" marL="0" indent="0">
              <a:buNone/>
            </a:pPr>
            <a:r>
              <a:rPr/>
              <a:t>    Transfer</a:t>
            </a:r>
          </a:p>
          <a:p>
            <a:pPr lvl="0" marL="0" indent="0">
              <a:buNone/>
            </a:pPr>
            <a:r>
              <a:rPr/>
              <a:t>4 ( 0.7%)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4 ( 0.6%)</a:t>
            </a:r>
          </a:p>
          <a:p>
            <a:pPr lvl="0" marL="0" indent="0">
              <a:buNone/>
            </a:pPr>
            <a:r>
              <a:rPr/>
              <a:t>Survival discharge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No</a:t>
            </a:r>
          </a:p>
          <a:p>
            <a:pPr lvl="0" marL="0" indent="0">
              <a:buNone/>
            </a:pPr>
            <a:r>
              <a:rPr/>
              <a:t>192 (33.3%)</a:t>
            </a:r>
          </a:p>
          <a:p>
            <a:pPr lvl="0" marL="0" indent="0">
              <a:buNone/>
            </a:pPr>
            <a:r>
              <a:rPr/>
              <a:t>77 (59.7%)</a:t>
            </a:r>
          </a:p>
          <a:p>
            <a:pPr lvl="0" marL="0" indent="0">
              <a:buNone/>
            </a:pPr>
            <a:r>
              <a:rPr/>
              <a:t>269 (38.2%)</a:t>
            </a:r>
          </a:p>
          <a:p>
            <a:pPr lvl="0" marL="0" indent="0">
              <a:buNone/>
            </a:pPr>
            <a:r>
              <a:rPr/>
              <a:t>    Yes</a:t>
            </a:r>
          </a:p>
          <a:p>
            <a:pPr lvl="0" marL="0" indent="0">
              <a:buNone/>
            </a:pPr>
            <a:r>
              <a:rPr/>
              <a:t>374 (64.9%)</a:t>
            </a:r>
          </a:p>
          <a:p>
            <a:pPr lvl="0" marL="0" indent="0">
              <a:buNone/>
            </a:pPr>
            <a:r>
              <a:rPr/>
              <a:t>51 (39.5%)</a:t>
            </a:r>
          </a:p>
          <a:p>
            <a:pPr lvl="0" marL="0" indent="0">
              <a:buNone/>
            </a:pPr>
            <a:r>
              <a:rPr/>
              <a:t>425 (60.3%)</a:t>
            </a:r>
          </a:p>
          <a:p>
            <a:pPr lvl="0" marL="0" indent="0">
              <a:buNone/>
            </a:pPr>
            <a:r>
              <a:rPr/>
              <a:t>    Hopeless discharge</a:t>
            </a:r>
          </a:p>
          <a:p>
            <a:pPr lvl="0" marL="0" indent="0">
              <a:buNone/>
            </a:pPr>
            <a:r>
              <a:rPr/>
              <a:t>10 ( 1.7%)</a:t>
            </a:r>
          </a:p>
          <a:p>
            <a:pPr lvl="0" marL="0" indent="0">
              <a:buNone/>
            </a:pPr>
            <a:r>
              <a:rPr/>
              <a:t>1 ( 0.8%)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Death</a:t>
            </a:r>
          </a:p>
          <a:p>
            <a:pPr lvl="0" marL="0" indent="0">
              <a:buNone/>
            </a:pPr>
            <a:r>
              <a:rPr/>
              <a:t>225 (38.9%)</a:t>
            </a:r>
          </a:p>
          <a:p>
            <a:pPr lvl="0" marL="0" indent="0">
              <a:buNone/>
            </a:pPr>
            <a:r>
              <a:rPr/>
              <a:t>81 (61.8%)</a:t>
            </a:r>
          </a:p>
          <a:p>
            <a:pPr lvl="0" marL="0" indent="0">
              <a:buNone/>
            </a:pPr>
            <a:r>
              <a:rPr/>
              <a:t>306 (43.2%)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Malignancy</a:t>
            </a:r>
          </a:p>
          <a:p>
            <a:pPr lvl="0" marL="0" indent="0">
              <a:buNone/>
            </a:pPr>
            <a:r>
              <a:rPr/>
              <a:t>88 (15.3%)</a:t>
            </a:r>
          </a:p>
          <a:p>
            <a:pPr lvl="0" marL="0" indent="0">
              <a:buNone/>
            </a:pPr>
            <a:r>
              <a:rPr/>
              <a:t>20 (15.3%)</a:t>
            </a:r>
          </a:p>
          <a:p>
            <a:pPr lvl="0" marL="0" indent="0">
              <a:buNone/>
            </a:pPr>
            <a:r>
              <a:rPr/>
              <a:t>108 (15.3%)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DM</a:t>
            </a:r>
          </a:p>
          <a:p>
            <a:pPr lvl="0" marL="0" indent="0">
              <a:buNone/>
            </a:pPr>
            <a:r>
              <a:rPr/>
              <a:t>191 (33.0%)</a:t>
            </a:r>
          </a:p>
          <a:p>
            <a:pPr lvl="0" marL="0" indent="0">
              <a:buNone/>
            </a:pPr>
            <a:r>
              <a:rPr/>
              <a:t>44 (33.6%)</a:t>
            </a:r>
          </a:p>
          <a:p>
            <a:pPr lvl="0" marL="0" indent="0">
              <a:buNone/>
            </a:pPr>
            <a:r>
              <a:rPr/>
              <a:t>235 (33.1%)</a:t>
            </a:r>
          </a:p>
          <a:p>
            <a:pPr lvl="0" marL="0" indent="0">
              <a:buNone/>
            </a:pPr>
            <a:r>
              <a:rPr/>
              <a:t>0.987</a:t>
            </a:r>
          </a:p>
          <a:p>
            <a:pPr lvl="0" marL="0" indent="0">
              <a:buNone/>
            </a:pPr>
            <a:r>
              <a:rPr/>
              <a:t>HTN</a:t>
            </a:r>
          </a:p>
          <a:p>
            <a:pPr lvl="0" marL="0" indent="0">
              <a:buNone/>
            </a:pPr>
            <a:r>
              <a:rPr/>
              <a:t>231 (40.0%)</a:t>
            </a:r>
          </a:p>
          <a:p>
            <a:pPr lvl="0" marL="0" indent="0">
              <a:buNone/>
            </a:pPr>
            <a:r>
              <a:rPr/>
              <a:t>47 (35.9%)</a:t>
            </a:r>
          </a:p>
          <a:p>
            <a:pPr lvl="0" marL="0" indent="0">
              <a:buNone/>
            </a:pPr>
            <a:r>
              <a:rPr/>
              <a:t>278 (39.2%)</a:t>
            </a:r>
          </a:p>
          <a:p>
            <a:pPr lvl="0" marL="0" indent="0">
              <a:buNone/>
            </a:pPr>
            <a:r>
              <a:rPr/>
              <a:t>0.444</a:t>
            </a:r>
          </a:p>
          <a:p>
            <a:pPr lvl="0" marL="0" indent="0">
              <a:buNone/>
            </a:pPr>
            <a:r>
              <a:rPr/>
              <a:t>Dyslipidemia</a:t>
            </a:r>
          </a:p>
          <a:p>
            <a:pPr lvl="0" marL="0" indent="0">
              <a:buNone/>
            </a:pPr>
            <a:r>
              <a:rPr/>
              <a:t>67 (11.6%)</a:t>
            </a:r>
          </a:p>
          <a:p>
            <a:pPr lvl="0" marL="0" indent="0">
              <a:buNone/>
            </a:pPr>
            <a:r>
              <a:rPr/>
              <a:t>19 (14.5%)</a:t>
            </a:r>
          </a:p>
          <a:p>
            <a:pPr lvl="0" marL="0" indent="0">
              <a:buNone/>
            </a:pPr>
            <a:r>
              <a:rPr/>
              <a:t>86 (12.1%)</a:t>
            </a:r>
          </a:p>
          <a:p>
            <a:pPr lvl="0" marL="0" indent="0">
              <a:buNone/>
            </a:pPr>
            <a:r>
              <a:rPr/>
              <a:t>0.443</a:t>
            </a:r>
          </a:p>
          <a:p>
            <a:pPr lvl="0" marL="0" indent="0">
              <a:buNone/>
            </a:pPr>
            <a:r>
              <a:rPr/>
              <a:t>Smoking</a:t>
            </a:r>
          </a:p>
          <a:p>
            <a:pPr lvl="0" marL="0" indent="0">
              <a:buNone/>
            </a:pPr>
            <a:r>
              <a:rPr/>
              <a:t>243 (42.6%)</a:t>
            </a:r>
          </a:p>
          <a:p>
            <a:pPr lvl="0" marL="0" indent="0">
              <a:buNone/>
            </a:pPr>
            <a:r>
              <a:rPr/>
              <a:t>49 (37.4%)</a:t>
            </a:r>
          </a:p>
          <a:p>
            <a:pPr lvl="0" marL="0" indent="0">
              <a:buNone/>
            </a:pPr>
            <a:r>
              <a:rPr/>
              <a:t>292 (41.7%)</a:t>
            </a:r>
          </a:p>
          <a:p>
            <a:pPr lvl="0" marL="0" indent="0">
              <a:buNone/>
            </a:pPr>
            <a:r>
              <a:rPr/>
              <a:t>0.319</a:t>
            </a:r>
          </a:p>
          <a:p>
            <a:pPr lvl="0" marL="0" indent="0">
              <a:buNone/>
            </a:pPr>
            <a:r>
              <a:rPr/>
              <a:t>Currentsmoker</a:t>
            </a:r>
          </a:p>
          <a:p>
            <a:pPr lvl="0" marL="0" indent="0">
              <a:buNone/>
            </a:pPr>
            <a:r>
              <a:rPr/>
              <a:t>122 (21.4%)</a:t>
            </a:r>
          </a:p>
          <a:p>
            <a:pPr lvl="0" marL="0" indent="0">
              <a:buNone/>
            </a:pPr>
            <a:r>
              <a:rPr/>
              <a:t>21 (16.0%)</a:t>
            </a:r>
          </a:p>
          <a:p>
            <a:pPr lvl="0" marL="0" indent="0">
              <a:buNone/>
            </a:pPr>
            <a:r>
              <a:rPr/>
              <a:t>143 (20.4%)</a:t>
            </a:r>
          </a:p>
          <a:p>
            <a:pPr lvl="0" marL="0" indent="0">
              <a:buNone/>
            </a:pPr>
            <a:r>
              <a:rPr/>
              <a:t>0.209</a:t>
            </a:r>
          </a:p>
          <a:p>
            <a:pPr lvl="0" marL="0" indent="0">
              <a:buNone/>
            </a:pPr>
            <a:r>
              <a:rPr/>
              <a:t>CKD</a:t>
            </a:r>
          </a:p>
          <a:p>
            <a:pPr lvl="0" marL="0" indent="0">
              <a:buNone/>
            </a:pPr>
            <a:r>
              <a:rPr/>
              <a:t>43 ( 7.5%)</a:t>
            </a:r>
          </a:p>
          <a:p>
            <a:pPr lvl="0" marL="0" indent="0">
              <a:buNone/>
            </a:pPr>
            <a:r>
              <a:rPr/>
              <a:t>16 (12.2%)</a:t>
            </a:r>
          </a:p>
          <a:p>
            <a:pPr lvl="0" marL="0" indent="0">
              <a:buNone/>
            </a:pPr>
            <a:r>
              <a:rPr/>
              <a:t>59 ( 8.3%)</a:t>
            </a:r>
          </a:p>
          <a:p>
            <a:pPr lvl="0" marL="0" indent="0">
              <a:buNone/>
            </a:pPr>
            <a:r>
              <a:rPr/>
              <a:t>0.109</a:t>
            </a:r>
          </a:p>
          <a:p>
            <a:pPr lvl="0" marL="0" indent="0">
              <a:buNone/>
            </a:pPr>
            <a:r>
              <a:rPr/>
              <a:t>PAOD</a:t>
            </a:r>
          </a:p>
          <a:p>
            <a:pPr lvl="0" marL="0" indent="0">
              <a:buNone/>
            </a:pPr>
            <a:r>
              <a:rPr/>
              <a:t>17 ( 3.0%)</a:t>
            </a:r>
          </a:p>
          <a:p>
            <a:pPr lvl="0" marL="0" indent="0">
              <a:buNone/>
            </a:pPr>
            <a:r>
              <a:rPr/>
              <a:t>3 ( 2.3%)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0.904</a:t>
            </a:r>
          </a:p>
          <a:p>
            <a:pPr lvl="0" marL="0" indent="0">
              <a:buNone/>
            </a:pPr>
            <a:r>
              <a:rPr/>
              <a:t>previousCVA</a:t>
            </a:r>
          </a:p>
          <a:p>
            <a:pPr lvl="0" marL="0" indent="0">
              <a:buNone/>
            </a:pPr>
            <a:r>
              <a:rPr/>
              <a:t>38 ( 6.6%)</a:t>
            </a:r>
          </a:p>
          <a:p>
            <a:pPr lvl="0" marL="0" indent="0">
              <a:buNone/>
            </a:pPr>
            <a:r>
              <a:rPr/>
              <a:t>8 ( 6.1%)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0.996</a:t>
            </a:r>
          </a:p>
          <a:p>
            <a:pPr lvl="0" marL="0" indent="0">
              <a:buNone/>
            </a:pPr>
            <a:r>
              <a:rPr/>
              <a:t>previousMI</a:t>
            </a:r>
          </a:p>
          <a:p>
            <a:pPr lvl="0" marL="0" indent="0">
              <a:buNone/>
            </a:pPr>
            <a:r>
              <a:rPr/>
              <a:t>98 (17.0%)</a:t>
            </a:r>
          </a:p>
          <a:p>
            <a:pPr lvl="0" marL="0" indent="0">
              <a:buNone/>
            </a:pPr>
            <a:r>
              <a:rPr/>
              <a:t>24 (18.3%)</a:t>
            </a:r>
          </a:p>
          <a:p>
            <a:pPr lvl="0" marL="0" indent="0">
              <a:buNone/>
            </a:pPr>
            <a:r>
              <a:rPr/>
              <a:t>122 (17.3%)</a:t>
            </a:r>
          </a:p>
          <a:p>
            <a:pPr lvl="0" marL="0" indent="0">
              <a:buNone/>
            </a:pPr>
            <a:r>
              <a:rPr/>
              <a:t>0.819</a:t>
            </a:r>
          </a:p>
          <a:p>
            <a:pPr lvl="0" marL="0" indent="0">
              <a:buNone/>
            </a:pPr>
            <a:r>
              <a:rPr/>
              <a:t>prevousPCI</a:t>
            </a:r>
          </a:p>
          <a:p>
            <a:pPr lvl="0" marL="0" indent="0">
              <a:buNone/>
            </a:pPr>
            <a:r>
              <a:rPr/>
              <a:t>120 (20.8%)</a:t>
            </a:r>
          </a:p>
          <a:p>
            <a:pPr lvl="0" marL="0" indent="0">
              <a:buNone/>
            </a:pPr>
            <a:r>
              <a:rPr/>
              <a:t>26 (19.8%)</a:t>
            </a:r>
          </a:p>
          <a:p>
            <a:pPr lvl="0" marL="0" indent="0">
              <a:buNone/>
            </a:pPr>
            <a:r>
              <a:rPr/>
              <a:t>146 (20.7%)</a:t>
            </a:r>
          </a:p>
          <a:p>
            <a:pPr lvl="0" marL="0" indent="0">
              <a:buNone/>
            </a:pPr>
            <a:r>
              <a:rPr/>
              <a:t>0.895</a:t>
            </a:r>
          </a:p>
          <a:p>
            <a:pPr lvl="0" marL="0" indent="0">
              <a:buNone/>
            </a:pPr>
            <a:r>
              <a:rPr/>
              <a:t>previousCABG</a:t>
            </a:r>
          </a:p>
          <a:p>
            <a:pPr lvl="0" marL="0" indent="0">
              <a:buNone/>
            </a:pPr>
            <a:r>
              <a:rPr/>
              <a:t>35 ( 6.1%)</a:t>
            </a:r>
          </a:p>
          <a:p>
            <a:pPr lvl="0" marL="0" indent="0">
              <a:buNone/>
            </a:pPr>
            <a:r>
              <a:rPr/>
              <a:t>11 ( 8.4%)</a:t>
            </a:r>
          </a:p>
          <a:p>
            <a:pPr lvl="0" marL="0" indent="0">
              <a:buNone/>
            </a:pPr>
            <a:r>
              <a:rPr/>
              <a:t>46 ( 6.5%)</a:t>
            </a:r>
          </a:p>
          <a:p>
            <a:pPr lvl="0" marL="0" indent="0">
              <a:buNone/>
            </a:pPr>
            <a:r>
              <a:rPr/>
              <a:t>0.438</a:t>
            </a:r>
          </a:p>
          <a:p>
            <a:pPr lvl="0" marL="0" indent="0">
              <a:buNone/>
            </a:pPr>
            <a:r>
              <a:rPr/>
              <a:t>ECPR</a:t>
            </a:r>
          </a:p>
          <a:p>
            <a:pPr lvl="0" marL="0" indent="0">
              <a:buNone/>
            </a:pPr>
            <a:r>
              <a:rPr/>
              <a:t>226 (39.1%)</a:t>
            </a:r>
          </a:p>
          <a:p>
            <a:pPr lvl="0" marL="0" indent="0">
              <a:buNone/>
            </a:pPr>
            <a:r>
              <a:rPr/>
              <a:t>39 (29.8%)</a:t>
            </a:r>
          </a:p>
          <a:p>
            <a:pPr lvl="0" marL="0" indent="0">
              <a:buNone/>
            </a:pPr>
            <a:r>
              <a:rPr/>
              <a:t>265 (37.4%)</a:t>
            </a:r>
          </a:p>
          <a:p>
            <a:pPr lvl="0" marL="0" indent="0">
              <a:buNone/>
            </a:pPr>
            <a:r>
              <a:rPr/>
              <a:t>0.058</a:t>
            </a:r>
          </a:p>
          <a:p>
            <a:pPr lvl="0" marL="0" indent="0">
              <a:buNone/>
            </a:pPr>
            <a:r>
              <a:rPr/>
              <a:t>Hb</a:t>
            </a:r>
          </a:p>
          <a:p>
            <a:pPr lvl="0" marL="0" indent="0">
              <a:buNone/>
            </a:pPr>
            <a:r>
              <a:rPr/>
              <a:t>11.8 ± 2.6</a:t>
            </a:r>
          </a:p>
          <a:p>
            <a:pPr lvl="0" marL="0" indent="0">
              <a:buNone/>
            </a:pPr>
            <a:r>
              <a:rPr/>
              <a:t>11.1 ± 2.3</a:t>
            </a:r>
          </a:p>
          <a:p>
            <a:pPr lvl="0" marL="0" indent="0">
              <a:buNone/>
            </a:pPr>
            <a:r>
              <a:rPr/>
              <a:t>11.7 ± 2.5</a:t>
            </a:r>
          </a:p>
          <a:p>
            <a:pPr lvl="0" marL="0" indent="0">
              <a:buNone/>
            </a:pPr>
            <a:r>
              <a:rPr/>
              <a:t>0.018</a:t>
            </a:r>
          </a:p>
          <a:p>
            <a:pPr lvl="0" marL="0" indent="0">
              <a:buNone/>
            </a:pPr>
            <a:r>
              <a:rPr/>
              <a:t>Platelet</a:t>
            </a:r>
          </a:p>
          <a:p>
            <a:pPr lvl="0" marL="0" indent="0">
              <a:buNone/>
            </a:pPr>
            <a:r>
              <a:rPr/>
              <a:t>194.4 ± 101.3</a:t>
            </a:r>
          </a:p>
          <a:p>
            <a:pPr lvl="0" marL="0" indent="0">
              <a:buNone/>
            </a:pPr>
            <a:r>
              <a:rPr/>
              <a:t>158.9 ± 98.4</a:t>
            </a:r>
          </a:p>
          <a:p>
            <a:pPr lvl="0" marL="0" indent="0">
              <a:buNone/>
            </a:pPr>
            <a:r>
              <a:rPr/>
              <a:t>188.9 ± 101.6</a:t>
            </a:r>
          </a:p>
          <a:p>
            <a:pPr lvl="0" marL="0" indent="0">
              <a:buNone/>
            </a:pPr>
            <a:r>
              <a:rPr/>
              <a:t>0.004</a:t>
            </a:r>
          </a:p>
          <a:p>
            <a:pPr lvl="0" marL="0" indent="0">
              <a:buNone/>
            </a:pPr>
            <a:r>
              <a:rPr/>
              <a:t>Sodium</a:t>
            </a:r>
          </a:p>
          <a:p>
            <a:pPr lvl="0" marL="0" indent="0">
              <a:buNone/>
            </a:pPr>
            <a:r>
              <a:rPr/>
              <a:t>136.7 ± 9.4</a:t>
            </a:r>
          </a:p>
          <a:p>
            <a:pPr lvl="0" marL="0" indent="0">
              <a:buNone/>
            </a:pPr>
            <a:r>
              <a:rPr/>
              <a:t>134.6 ± 16.5</a:t>
            </a:r>
          </a:p>
          <a:p>
            <a:pPr lvl="0" marL="0" indent="0">
              <a:buNone/>
            </a:pPr>
            <a:r>
              <a:rPr/>
              <a:t>136.4 ± 10.8</a:t>
            </a:r>
          </a:p>
          <a:p>
            <a:pPr lvl="0" marL="0" indent="0">
              <a:buNone/>
            </a:pPr>
            <a:r>
              <a:rPr/>
              <a:t>0.277</a:t>
            </a:r>
          </a:p>
          <a:p>
            <a:pPr lvl="0" marL="0" indent="0">
              <a:buNone/>
            </a:pPr>
            <a:r>
              <a:rPr/>
              <a:t>Total bilirubin</a:t>
            </a:r>
          </a:p>
          <a:p>
            <a:pPr lvl="0" marL="0" indent="0">
              <a:buNone/>
            </a:pPr>
            <a:r>
              <a:rPr/>
              <a:t>1.5 ± 2.1</a:t>
            </a:r>
          </a:p>
          <a:p>
            <a:pPr lvl="0" marL="0" indent="0">
              <a:buNone/>
            </a:pPr>
            <a:r>
              <a:rPr/>
              <a:t>1.5 ± 1.6</a:t>
            </a:r>
          </a:p>
          <a:p>
            <a:pPr lvl="0" marL="0" indent="0">
              <a:buNone/>
            </a:pPr>
            <a:r>
              <a:rPr/>
              <a:t>1.5 ± 2.0</a:t>
            </a:r>
          </a:p>
          <a:p>
            <a:pPr lvl="0" marL="0" indent="0">
              <a:buNone/>
            </a:pPr>
            <a:r>
              <a:rPr/>
              <a:t>0.911</a:t>
            </a:r>
          </a:p>
          <a:p>
            <a:pPr lvl="0" marL="0" indent="0">
              <a:buNone/>
            </a:pPr>
            <a:r>
              <a:rPr/>
              <a:t>AST</a:t>
            </a:r>
          </a:p>
          <a:p>
            <a:pPr lvl="0" marL="0" indent="0">
              <a:buNone/>
            </a:pPr>
            <a:r>
              <a:rPr/>
              <a:t>247.4 ± 927.0</a:t>
            </a:r>
          </a:p>
          <a:p>
            <a:pPr lvl="0" marL="0" indent="0">
              <a:buNone/>
            </a:pPr>
            <a:r>
              <a:rPr/>
              <a:t>302.5 ± 1031.7</a:t>
            </a:r>
          </a:p>
          <a:p>
            <a:pPr lvl="0" marL="0" indent="0">
              <a:buNone/>
            </a:pPr>
            <a:r>
              <a:rPr/>
              <a:t>255.7 ± 942.6</a:t>
            </a:r>
          </a:p>
          <a:p>
            <a:pPr lvl="0" marL="0" indent="0">
              <a:buNone/>
            </a:pPr>
            <a:r>
              <a:rPr/>
              <a:t>0.641</a:t>
            </a:r>
          </a:p>
          <a:p>
            <a:pPr lvl="0" marL="0" indent="0">
              <a:buNone/>
            </a:pPr>
            <a:r>
              <a:rPr/>
              <a:t>ALT</a:t>
            </a:r>
          </a:p>
          <a:p>
            <a:pPr lvl="0" marL="0" indent="0">
              <a:buNone/>
            </a:pPr>
            <a:r>
              <a:rPr/>
              <a:t>160.3 ± 483.3</a:t>
            </a:r>
          </a:p>
          <a:p>
            <a:pPr lvl="0" marL="0" indent="0">
              <a:buNone/>
            </a:pPr>
            <a:r>
              <a:rPr/>
              <a:t>177.7 ± 365.6</a:t>
            </a:r>
          </a:p>
          <a:p>
            <a:pPr lvl="0" marL="0" indent="0">
              <a:buNone/>
            </a:pPr>
            <a:r>
              <a:rPr/>
              <a:t>162.9 ± 467.2</a:t>
            </a:r>
          </a:p>
          <a:p>
            <a:pPr lvl="0" marL="0" indent="0">
              <a:buNone/>
            </a:pPr>
            <a:r>
              <a:rPr/>
              <a:t>0.720</a:t>
            </a:r>
          </a:p>
          <a:p>
            <a:pPr lvl="0" marL="0" indent="0">
              <a:buNone/>
            </a:pPr>
            <a:r>
              <a:rPr/>
              <a:t>LDH</a:t>
            </a:r>
          </a:p>
          <a:p>
            <a:pPr lvl="0" marL="0" indent="0">
              <a:buNone/>
            </a:pPr>
            <a:r>
              <a:rPr/>
              <a:t>1227.2 ± 1688.7</a:t>
            </a:r>
          </a:p>
          <a:p>
            <a:pPr lvl="0" marL="0" indent="0">
              <a:buNone/>
            </a:pPr>
            <a:r>
              <a:rPr/>
              <a:t>1792.1 ± 3324.3</a:t>
            </a:r>
          </a:p>
          <a:p>
            <a:pPr lvl="0" marL="0" indent="0">
              <a:buNone/>
            </a:pPr>
            <a:r>
              <a:rPr/>
              <a:t>1315.5 ± 2036.4</a:t>
            </a:r>
          </a:p>
          <a:p>
            <a:pPr lvl="0" marL="0" indent="0">
              <a:buNone/>
            </a:pPr>
            <a:r>
              <a:rPr/>
              <a:t>0.232</a:t>
            </a:r>
          </a:p>
          <a:p>
            <a:pPr lvl="0" marL="0" indent="0">
              <a:buNone/>
            </a:pPr>
            <a:r>
              <a:rPr/>
              <a:t>BUN</a:t>
            </a:r>
          </a:p>
          <a:p>
            <a:pPr lvl="0" marL="0" indent="0">
              <a:buNone/>
            </a:pPr>
            <a:r>
              <a:rPr/>
              <a:t>27.7 ± 22.8</a:t>
            </a:r>
          </a:p>
          <a:p>
            <a:pPr lvl="0" marL="0" indent="0">
              <a:buNone/>
            </a:pPr>
            <a:r>
              <a:rPr/>
              <a:t>31.8 ± 18.8</a:t>
            </a:r>
          </a:p>
          <a:p>
            <a:pPr lvl="0" marL="0" indent="0">
              <a:buNone/>
            </a:pPr>
            <a:r>
              <a:rPr/>
              <a:t>28.3 ± 22.2</a:t>
            </a:r>
          </a:p>
          <a:p>
            <a:pPr lvl="0" marL="0" indent="0">
              <a:buNone/>
            </a:pPr>
            <a:r>
              <a:rPr/>
              <a:t>0.087</a:t>
            </a:r>
          </a:p>
          <a:p>
            <a:pPr lvl="0" marL="0" indent="0">
              <a:buNone/>
            </a:pPr>
            <a:r>
              <a:rPr/>
              <a:t>Creatinine</a:t>
            </a:r>
          </a:p>
          <a:p>
            <a:pPr lvl="0" marL="0" indent="0">
              <a:buNone/>
            </a:pPr>
            <a:r>
              <a:rPr/>
              <a:t>1.6 ± 1.6</a:t>
            </a:r>
          </a:p>
          <a:p>
            <a:pPr lvl="0" marL="0" indent="0">
              <a:buNone/>
            </a:pPr>
            <a:r>
              <a:rPr/>
              <a:t>1.8 ± 2.3</a:t>
            </a:r>
          </a:p>
          <a:p>
            <a:pPr lvl="0" marL="0" indent="0">
              <a:buNone/>
            </a:pPr>
            <a:r>
              <a:rPr/>
              <a:t>1.7 ± 1.8</a:t>
            </a:r>
          </a:p>
          <a:p>
            <a:pPr lvl="0" marL="0" indent="0">
              <a:buNone/>
            </a:pPr>
            <a:r>
              <a:rPr/>
              <a:t>0.451</a:t>
            </a:r>
          </a:p>
          <a:p>
            <a:pPr lvl="0" marL="0" indent="0">
              <a:buNone/>
            </a:pPr>
            <a:r>
              <a:rPr/>
              <a:t>D-dimer</a:t>
            </a:r>
          </a:p>
          <a:p>
            <a:pPr lvl="0" marL="0" indent="0">
              <a:buNone/>
            </a:pPr>
            <a:r>
              <a:rPr/>
              <a:t>11.4 ± 30.6</a:t>
            </a:r>
          </a:p>
          <a:p>
            <a:pPr lvl="0" marL="0" indent="0">
              <a:buNone/>
            </a:pPr>
            <a:r>
              <a:rPr/>
              <a:t>12.4 ± 13.6</a:t>
            </a:r>
          </a:p>
          <a:p>
            <a:pPr lvl="0" marL="0" indent="0">
              <a:buNone/>
            </a:pPr>
            <a:r>
              <a:rPr/>
              <a:t>11.6 ± 28.5</a:t>
            </a:r>
          </a:p>
          <a:p>
            <a:pPr lvl="0" marL="0" indent="0">
              <a:buNone/>
            </a:pPr>
            <a:r>
              <a:rPr/>
              <a:t>0.719</a:t>
            </a:r>
          </a:p>
          <a:p>
            <a:pPr lvl="0" marL="0" indent="0">
              <a:buNone/>
            </a:pPr>
            <a:r>
              <a:rPr/>
              <a:t>CRP</a:t>
            </a:r>
          </a:p>
          <a:p>
            <a:pPr lvl="0" marL="0" indent="0">
              <a:buNone/>
            </a:pPr>
            <a:r>
              <a:rPr/>
              <a:t>5.5 ± 8.2</a:t>
            </a:r>
          </a:p>
          <a:p>
            <a:pPr lvl="0" marL="0" indent="0">
              <a:buNone/>
            </a:pPr>
            <a:r>
              <a:rPr/>
              <a:t>9.8 ± 12.7</a:t>
            </a:r>
          </a:p>
          <a:p>
            <a:pPr lvl="0" marL="0" indent="0">
              <a:buNone/>
            </a:pPr>
            <a:r>
              <a:rPr/>
              <a:t>6.2 ± 9.2</a:t>
            </a:r>
          </a:p>
          <a:p>
            <a:pPr lvl="0" marL="0" indent="0">
              <a:buNone/>
            </a:pPr>
            <a:r>
              <a:rPr/>
              <a:t>0.009</a:t>
            </a:r>
          </a:p>
          <a:p>
            <a:pPr lvl="0" marL="0" indent="0">
              <a:buNone/>
            </a:pPr>
            <a:r>
              <a:rPr/>
              <a:t>TnI</a:t>
            </a:r>
          </a:p>
          <a:p>
            <a:pPr lvl="0" marL="0" indent="0">
              <a:buNone/>
            </a:pPr>
            <a:r>
              <a:rPr/>
              <a:t>17.5 ± 62.8</a:t>
            </a:r>
          </a:p>
          <a:p>
            <a:pPr lvl="0" marL="0" indent="0">
              <a:buNone/>
            </a:pPr>
            <a:r>
              <a:rPr/>
              <a:t>17.4 ± 97.8</a:t>
            </a:r>
          </a:p>
          <a:p>
            <a:pPr lvl="0" marL="0" indent="0">
              <a:buNone/>
            </a:pPr>
            <a:r>
              <a:rPr/>
              <a:t>17.5 ± 69.3</a:t>
            </a:r>
          </a:p>
          <a:p>
            <a:pPr lvl="0" marL="0" indent="0">
              <a:buNone/>
            </a:pPr>
            <a:r>
              <a:rPr/>
              <a:t>0.991</a:t>
            </a:r>
          </a:p>
          <a:p>
            <a:pPr lvl="0" marL="0" indent="0">
              <a:buNone/>
            </a:pPr>
            <a:r>
              <a:rPr/>
              <a:t>Lactate 0h</a:t>
            </a:r>
          </a:p>
          <a:p>
            <a:pPr lvl="0" marL="0" indent="0">
              <a:buNone/>
            </a:pPr>
            <a:r>
              <a:rPr/>
              <a:t>5.8 ± 4.9</a:t>
            </a:r>
          </a:p>
          <a:p>
            <a:pPr lvl="0" marL="0" indent="0">
              <a:buNone/>
            </a:pPr>
            <a:r>
              <a:rPr/>
              <a:t>6.6 ± 5.4</a:t>
            </a:r>
          </a:p>
          <a:p>
            <a:pPr lvl="0" marL="0" indent="0">
              <a:buNone/>
            </a:pPr>
            <a:r>
              <a:rPr/>
              <a:t>5.9 ± 5.0</a:t>
            </a:r>
          </a:p>
          <a:p>
            <a:pPr lvl="0" marL="0" indent="0">
              <a:buNone/>
            </a:pPr>
            <a:r>
              <a:rPr/>
              <a:t>0.246</a:t>
            </a:r>
          </a:p>
          <a:p>
            <a:pPr lvl="0" marL="0" indent="0">
              <a:buNone/>
            </a:pPr>
            <a:r>
              <a:rPr/>
              <a:t>Lactate 6h</a:t>
            </a:r>
          </a:p>
          <a:p>
            <a:pPr lvl="0" marL="0" indent="0">
              <a:buNone/>
            </a:pPr>
            <a:r>
              <a:rPr/>
              <a:t>9.1 ± 60.5</a:t>
            </a:r>
          </a:p>
          <a:p>
            <a:pPr lvl="0" marL="0" indent="0">
              <a:buNone/>
            </a:pPr>
            <a:r>
              <a:rPr/>
              <a:t>7.4 ± 5.8</a:t>
            </a:r>
          </a:p>
          <a:p>
            <a:pPr lvl="0" marL="0" indent="0">
              <a:buNone/>
            </a:pPr>
            <a:r>
              <a:rPr/>
              <a:t>8.9 ± 55.6</a:t>
            </a:r>
          </a:p>
          <a:p>
            <a:pPr lvl="0" marL="0" indent="0">
              <a:buNone/>
            </a:pPr>
            <a:r>
              <a:rPr/>
              <a:t>0.597</a:t>
            </a:r>
          </a:p>
          <a:p>
            <a:pPr lvl="0" marL="0" indent="0">
              <a:buNone/>
            </a:pPr>
            <a:r>
              <a:rPr/>
              <a:t>Lactate 24h</a:t>
            </a:r>
          </a:p>
          <a:p>
            <a:pPr lvl="0" marL="0" indent="0">
              <a:buNone/>
            </a:pPr>
            <a:r>
              <a:rPr/>
              <a:t>3.4 ± 3.4</a:t>
            </a:r>
          </a:p>
          <a:p>
            <a:pPr lvl="0" marL="0" indent="0">
              <a:buNone/>
            </a:pPr>
            <a:r>
              <a:rPr/>
              <a:t>5.0 ± 4.7</a:t>
            </a:r>
          </a:p>
          <a:p>
            <a:pPr lvl="0" marL="0" indent="0">
              <a:buNone/>
            </a:pPr>
            <a:r>
              <a:rPr/>
              <a:t>3.7 ± 3.7</a:t>
            </a:r>
          </a:p>
          <a:p>
            <a:pPr lvl="0" marL="0" indent="0">
              <a:buNone/>
            </a:pPr>
            <a:r>
              <a:rPr/>
              <a:t>0.009</a:t>
            </a:r>
          </a:p>
          <a:p>
            <a:pPr lvl="0" marL="0" indent="0">
              <a:buNone/>
            </a:pPr>
            <a:r>
              <a:rPr/>
              <a:t>Lactate 48h</a:t>
            </a:r>
          </a:p>
          <a:p>
            <a:pPr lvl="0" marL="0" indent="0">
              <a:buNone/>
            </a:pPr>
            <a:r>
              <a:rPr/>
              <a:t>2.5 ± 2.6</a:t>
            </a:r>
          </a:p>
          <a:p>
            <a:pPr lvl="0" marL="0" indent="0">
              <a:buNone/>
            </a:pPr>
            <a:r>
              <a:rPr/>
              <a:t>4.3 ± 5.0</a:t>
            </a:r>
          </a:p>
          <a:p>
            <a:pPr lvl="0" marL="0" indent="0">
              <a:buNone/>
            </a:pPr>
            <a:r>
              <a:rPr/>
              <a:t>2.8 ± 3.3</a:t>
            </a:r>
          </a:p>
          <a:p>
            <a:pPr lvl="0" marL="0" indent="0">
              <a:buNone/>
            </a:pPr>
            <a:r>
              <a:rPr/>
              <a:t>0.004</a:t>
            </a:r>
          </a:p>
          <a:p>
            <a:pPr lvl="0" marL="0" indent="0">
              <a:buNone/>
            </a:pPr>
            <a:r>
              <a:rPr/>
              <a:t>CRRT</a:t>
            </a:r>
          </a:p>
          <a:p>
            <a:pPr lvl="0" marL="0" indent="0">
              <a:buNone/>
            </a:pPr>
            <a:r>
              <a:rPr/>
              <a:t>210 (36.3%)</a:t>
            </a:r>
          </a:p>
          <a:p>
            <a:pPr lvl="0" marL="0" indent="0">
              <a:buNone/>
            </a:pPr>
            <a:r>
              <a:rPr/>
              <a:t>78 (59.5%)</a:t>
            </a:r>
          </a:p>
          <a:p>
            <a:pPr lvl="0" marL="0" indent="0">
              <a:buNone/>
            </a:pPr>
            <a:r>
              <a:rPr/>
              <a:t>288 (40.6%)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Vasopressor</a:t>
            </a:r>
          </a:p>
          <a:p>
            <a:pPr lvl="0" marL="0" indent="0">
              <a:buNone/>
            </a:pPr>
            <a:r>
              <a:rPr/>
              <a:t>533 (92.2%)</a:t>
            </a:r>
          </a:p>
          <a:p>
            <a:pPr lvl="0" marL="0" indent="0">
              <a:buNone/>
            </a:pPr>
            <a:r>
              <a:rPr/>
              <a:t>123 (94.6%)</a:t>
            </a:r>
          </a:p>
          <a:p>
            <a:pPr lvl="0" marL="0" indent="0">
              <a:buNone/>
            </a:pPr>
            <a:r>
              <a:rPr/>
              <a:t>656 (92.7%)</a:t>
            </a:r>
          </a:p>
          <a:p>
            <a:pPr lvl="0" marL="0" indent="0">
              <a:buNone/>
            </a:pPr>
            <a:r>
              <a:rPr/>
              <a:t>0.446</a:t>
            </a:r>
          </a:p>
          <a:p>
            <a:pPr lvl="0" marL="0" indent="0">
              <a:buNone/>
            </a:pPr>
            <a:r>
              <a:rPr/>
              <a:t>IABP</a:t>
            </a:r>
          </a:p>
          <a:p>
            <a:pPr lvl="0" marL="0" indent="0">
              <a:buNone/>
            </a:pPr>
            <a:r>
              <a:rPr/>
              <a:t>19 ( 3.3%)</a:t>
            </a:r>
          </a:p>
          <a:p>
            <a:pPr lvl="0" marL="0" indent="0">
              <a:buNone/>
            </a:pPr>
            <a:r>
              <a:rPr/>
              <a:t>1 ( 0.8%)</a:t>
            </a:r>
          </a:p>
          <a:p>
            <a:pPr lvl="0" marL="0" indent="0">
              <a:buNone/>
            </a:pPr>
            <a:r>
              <a:rPr/>
              <a:t>20 ( 2.8%)</a:t>
            </a:r>
          </a:p>
          <a:p>
            <a:pPr lvl="0" marL="0" indent="0">
              <a:buNone/>
            </a:pPr>
            <a:r>
              <a:rPr/>
              <a:t>0.199</a:t>
            </a:r>
          </a:p>
          <a:p>
            <a:pPr lvl="0" marL="0" indent="0">
              <a:buNone/>
            </a:pPr>
            <a:r>
              <a:rPr/>
              <a:t>Limbischemia</a:t>
            </a:r>
          </a:p>
          <a:p>
            <a:pPr lvl="0" marL="0" indent="0">
              <a:buNone/>
            </a:pPr>
            <a:r>
              <a:rPr/>
              <a:t>28 ( 4.8%)</a:t>
            </a:r>
          </a:p>
          <a:p>
            <a:pPr lvl="0" marL="0" indent="0">
              <a:buNone/>
            </a:pPr>
            <a:r>
              <a:rPr/>
              <a:t>14 (10.7%)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0.019</a:t>
            </a:r>
          </a:p>
          <a:p>
            <a:pPr lvl="0" marL="0" indent="0">
              <a:buNone/>
            </a:pPr>
            <a:r>
              <a:rPr/>
              <a:t>ECMOsitebleeding</a:t>
            </a:r>
          </a:p>
          <a:p>
            <a:pPr lvl="0" marL="0" indent="0">
              <a:buNone/>
            </a:pPr>
            <a:r>
              <a:rPr/>
              <a:t>58 (10.0%)</a:t>
            </a:r>
          </a:p>
          <a:p>
            <a:pPr lvl="0" marL="0" indent="0">
              <a:buNone/>
            </a:pPr>
            <a:r>
              <a:rPr/>
              <a:t>15 (11.5%)</a:t>
            </a:r>
          </a:p>
          <a:p>
            <a:pPr lvl="0" marL="0" indent="0">
              <a:buNone/>
            </a:pPr>
            <a:r>
              <a:rPr/>
              <a:t>73 (10.3%)</a:t>
            </a:r>
          </a:p>
          <a:p>
            <a:pPr lvl="0" marL="0" indent="0">
              <a:buNone/>
            </a:pPr>
            <a:r>
              <a:rPr/>
              <a:t>0.747</a:t>
            </a:r>
          </a:p>
          <a:p>
            <a:pPr lvl="0" marL="0" indent="0">
              <a:buNone/>
            </a:pPr>
            <a:r>
              <a:rPr/>
              <a:t>Stroke</a:t>
            </a:r>
          </a:p>
          <a:p>
            <a:pPr lvl="0" marL="0" indent="0">
              <a:buNone/>
            </a:pPr>
            <a:r>
              <a:rPr/>
              <a:t>28 ( 4.8%)</a:t>
            </a:r>
          </a:p>
          <a:p>
            <a:pPr lvl="0" marL="0" indent="0">
              <a:buNone/>
            </a:pPr>
            <a:r>
              <a:rPr/>
              <a:t>7 ( 5.3%)</a:t>
            </a:r>
          </a:p>
          <a:p>
            <a:pPr lvl="0" marL="0" indent="0">
              <a:buNone/>
            </a:pPr>
            <a:r>
              <a:rPr/>
              <a:t>35 ( 4.9%)</a:t>
            </a:r>
          </a:p>
          <a:p>
            <a:pPr lvl="0" marL="0" indent="0">
              <a:buNone/>
            </a:pPr>
            <a:r>
              <a:rPr/>
              <a:t>0.988</a:t>
            </a:r>
          </a:p>
          <a:p>
            <a:pPr lvl="0" marL="0" indent="0">
              <a:buNone/>
            </a:pPr>
            <a:r>
              <a:rPr/>
              <a:t>GIbleeding</a:t>
            </a:r>
          </a:p>
          <a:p>
            <a:pPr lvl="0" marL="0" indent="0">
              <a:buNone/>
            </a:pPr>
            <a:r>
              <a:rPr/>
              <a:t>19 ( 3.3%)</a:t>
            </a:r>
          </a:p>
          <a:p>
            <a:pPr lvl="0" marL="0" indent="0">
              <a:buNone/>
            </a:pPr>
            <a:r>
              <a:rPr/>
              <a:t>21 (16.0%)</a:t>
            </a:r>
          </a:p>
          <a:p>
            <a:pPr lvl="0" marL="0" indent="0">
              <a:buNone/>
            </a:pPr>
            <a:r>
              <a:rPr/>
              <a:t>40 ( 5.6%)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Rhabdomyolysis</a:t>
            </a:r>
          </a:p>
          <a:p>
            <a:pPr lvl="0" marL="0" indent="0">
              <a:buNone/>
            </a:pPr>
            <a:r>
              <a:rPr/>
              <a:t>9 ( 1.6%)</a:t>
            </a:r>
          </a:p>
          <a:p>
            <a:pPr lvl="0" marL="0" indent="0">
              <a:buNone/>
            </a:pPr>
            <a:r>
              <a:rPr/>
              <a:t>2 ( 1.5%)</a:t>
            </a:r>
          </a:p>
          <a:p>
            <a:pPr lvl="0" marL="0" indent="0">
              <a:buNone/>
            </a:pPr>
            <a:r>
              <a:rPr/>
              <a:t>11 ( 1.6%)</a:t>
            </a:r>
          </a:p>
          <a:p>
            <a:pPr lvl="0" marL="0" indent="0">
              <a:buNone/>
            </a:pPr>
            <a:r>
              <a:rPr/>
              <a:t>1.000</a:t>
            </a:r>
          </a:p>
          <a:p>
            <a:pPr lvl="0" marL="0" indent="0">
              <a:buNone/>
            </a:pPr>
            <a:r>
              <a:rPr/>
              <a:t>Culture(+)</a:t>
            </a:r>
          </a:p>
          <a:p>
            <a:pPr lvl="0" marL="0" indent="0">
              <a:buNone/>
            </a:pPr>
            <a:r>
              <a:rPr/>
              <a:t>282 (48.8%)</a:t>
            </a:r>
          </a:p>
          <a:p>
            <a:pPr lvl="0" marL="0" indent="0">
              <a:buNone/>
            </a:pPr>
            <a:r>
              <a:rPr/>
              <a:t>131 (100.0%)</a:t>
            </a:r>
          </a:p>
          <a:p>
            <a:pPr lvl="0" marL="0" indent="0">
              <a:buNone/>
            </a:pPr>
            <a:r>
              <a:rPr/>
              <a:t>413 (58.3%)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Culture(+)within1MbeforeECMO</a:t>
            </a:r>
          </a:p>
          <a:p>
            <a:pPr lvl="0" marL="0" indent="0">
              <a:buNone/>
            </a:pPr>
            <a:r>
              <a:rPr/>
              <a:t>87 (15.1%)</a:t>
            </a:r>
          </a:p>
          <a:p>
            <a:pPr lvl="0" marL="0" indent="0">
              <a:buNone/>
            </a:pPr>
            <a:r>
              <a:rPr/>
              <a:t>28 (21.4%)</a:t>
            </a:r>
          </a:p>
          <a:p>
            <a:pPr lvl="0" marL="0" indent="0">
              <a:buNone/>
            </a:pPr>
            <a:r>
              <a:rPr/>
              <a:t>115 (16.2%)</a:t>
            </a:r>
          </a:p>
          <a:p>
            <a:pPr lvl="0" marL="0" indent="0">
              <a:buNone/>
            </a:pPr>
            <a:r>
              <a:rPr/>
              <a:t>0.101</a:t>
            </a:r>
          </a:p>
          <a:p>
            <a:pPr lvl="0" marL="0" indent="0">
              <a:buNone/>
            </a:pPr>
            <a:r>
              <a:rPr/>
              <a:t>Culture(+)duringECMO</a:t>
            </a:r>
          </a:p>
          <a:p>
            <a:pPr lvl="0" marL="0" indent="0">
              <a:buNone/>
            </a:pPr>
            <a:r>
              <a:rPr/>
              <a:t>233 (40.3%)</a:t>
            </a:r>
          </a:p>
          <a:p>
            <a:pPr lvl="0" marL="0" indent="0">
              <a:buNone/>
            </a:pPr>
            <a:r>
              <a:rPr/>
              <a:t>131 (100.0%)</a:t>
            </a:r>
          </a:p>
          <a:p>
            <a:pPr lvl="0" marL="0" indent="0">
              <a:buNone/>
            </a:pPr>
            <a:r>
              <a:rPr/>
              <a:t>364 (51.3%)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RTI</a:t>
            </a:r>
          </a:p>
          <a:p>
            <a:pPr lvl="0" marL="0" indent="0">
              <a:buNone/>
            </a:pPr>
            <a:r>
              <a:rPr/>
              <a:t>156 (27.0%)</a:t>
            </a:r>
          </a:p>
          <a:p>
            <a:pPr lvl="0" marL="0" indent="0">
              <a:buNone/>
            </a:pPr>
            <a:r>
              <a:rPr/>
              <a:t>87 (66.4%)</a:t>
            </a:r>
          </a:p>
          <a:p>
            <a:pPr lvl="0" marL="0" indent="0">
              <a:buNone/>
            </a:pPr>
            <a:r>
              <a:rPr/>
              <a:t>243 (34.3%)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UTI</a:t>
            </a:r>
          </a:p>
          <a:p>
            <a:pPr lvl="0" marL="0" indent="0">
              <a:buNone/>
            </a:pPr>
            <a:r>
              <a:rPr/>
              <a:t>81 (14.0%)</a:t>
            </a:r>
          </a:p>
          <a:p>
            <a:pPr lvl="0" marL="0" indent="0">
              <a:buNone/>
            </a:pPr>
            <a:r>
              <a:rPr/>
              <a:t>52 (39.7%)</a:t>
            </a:r>
          </a:p>
          <a:p>
            <a:pPr lvl="0" marL="0" indent="0">
              <a:buNone/>
            </a:pPr>
            <a:r>
              <a:rPr/>
              <a:t>133 (18.8%)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SSI</a:t>
            </a:r>
          </a:p>
          <a:p>
            <a:pPr lvl="0" marL="0" indent="0">
              <a:buNone/>
            </a:pPr>
            <a:r>
              <a:rPr/>
              <a:t>3 ( 0.5%)</a:t>
            </a:r>
          </a:p>
          <a:p>
            <a:pPr lvl="0" marL="0" indent="0">
              <a:buNone/>
            </a:pPr>
            <a:r>
              <a:rPr/>
              <a:t>10 ( 7.6%)</a:t>
            </a:r>
          </a:p>
          <a:p>
            <a:pPr lvl="0" marL="0" indent="0">
              <a:buNone/>
            </a:pPr>
            <a:r>
              <a:rPr/>
              <a:t>13 ( 1.8%)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ECMO duration</a:t>
            </a:r>
          </a:p>
          <a:p>
            <a:pPr lvl="0" marL="0" indent="0">
              <a:buNone/>
            </a:pPr>
            <a:r>
              <a:rPr/>
              <a:t>8.0 ± 11.3</a:t>
            </a:r>
          </a:p>
          <a:p>
            <a:pPr lvl="0" marL="0" indent="0">
              <a:buNone/>
            </a:pPr>
            <a:r>
              <a:rPr/>
              <a:t>28.9 ± 36.3</a:t>
            </a:r>
          </a:p>
          <a:p>
            <a:pPr lvl="0" marL="0" indent="0">
              <a:buNone/>
            </a:pPr>
            <a:r>
              <a:rPr/>
              <a:t>11.9 ± 20.3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Group</a:t>
            </a:r>
          </a:p>
          <a:p>
            <a:pPr lvl="0" marL="0" indent="0">
              <a:buNone/>
            </a:pPr>
            <a:r>
              <a:rPr/>
              <a:t>&lt; 0.001</a:t>
            </a:r>
          </a:p>
          <a:p>
            <a:pPr lvl="0" marL="0" indent="0">
              <a:buNone/>
            </a:pPr>
            <a:r>
              <a:rPr/>
              <a:t>    0</a:t>
            </a:r>
          </a:p>
          <a:p>
            <a:pPr lvl="0" marL="0" indent="0">
              <a:buNone/>
            </a:pPr>
            <a:r>
              <a:rPr/>
              <a:t>331 (57.3%)</a:t>
            </a:r>
          </a:p>
          <a:p>
            <a:pPr lvl="0" marL="0" indent="0">
              <a:buNone/>
            </a:pPr>
            <a:r>
              <a:rPr/>
              <a:t>0 ( 0.0%)</a:t>
            </a:r>
          </a:p>
          <a:p>
            <a:pPr lvl="0" marL="0" indent="0">
              <a:buNone/>
            </a:pPr>
            <a:r>
              <a:rPr/>
              <a:t>331 (46.7%)</a:t>
            </a:r>
          </a:p>
          <a:p>
            <a:pPr lvl="0" marL="0" indent="0">
              <a:buNone/>
            </a:pPr>
            <a:r>
              <a:rPr/>
              <a:t>    1</a:t>
            </a:r>
          </a:p>
          <a:p>
            <a:pPr lvl="0" marL="0" indent="0">
              <a:buNone/>
            </a:pPr>
            <a:r>
              <a:rPr/>
              <a:t>28 ( 4.8%)</a:t>
            </a:r>
          </a:p>
          <a:p>
            <a:pPr lvl="0" marL="0" indent="0">
              <a:buNone/>
            </a:pPr>
            <a:r>
              <a:rPr/>
              <a:t>14 (10.7%)</a:t>
            </a:r>
          </a:p>
          <a:p>
            <a:pPr lvl="0" marL="0" indent="0">
              <a:buNone/>
            </a:pPr>
            <a:r>
              <a:rPr/>
              <a:t>42 ( 5.9%)</a:t>
            </a:r>
          </a:p>
          <a:p>
            <a:pPr lvl="0" marL="0" indent="0">
              <a:buNone/>
            </a:pPr>
            <a:r>
              <a:rPr/>
              <a:t>    2</a:t>
            </a:r>
          </a:p>
          <a:p>
            <a:pPr lvl="0" marL="0" indent="0">
              <a:buNone/>
            </a:pPr>
            <a:r>
              <a:rPr/>
              <a:t>219 (37.9%)</a:t>
            </a:r>
          </a:p>
          <a:p>
            <a:pPr lvl="0" marL="0" indent="0">
              <a:buNone/>
            </a:pPr>
            <a:r>
              <a:rPr/>
              <a:t>117 (89.3%)</a:t>
            </a:r>
          </a:p>
          <a:p>
            <a:pPr lvl="0" marL="0" indent="0">
              <a:buNone/>
            </a:pPr>
            <a:r>
              <a:rPr/>
              <a:t>336 (47.4%)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RMD_PPT</dc:title>
  <dc:creator>Sun Kim</dc:creator>
  <cp:keywords/>
  <dcterms:created xsi:type="dcterms:W3CDTF">2021-02-02T06:21:47Z</dcterms:created>
  <dcterms:modified xsi:type="dcterms:W3CDTF">2021-02-02T06:21:47Z</dcterms:modified>
</cp:coreProperties>
</file>