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>
        <p:scale>
          <a:sx n="80" d="100"/>
          <a:sy n="80" d="100"/>
        </p:scale>
        <p:origin x="547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B182E3-AB48-49A3-8087-27E4501C62AB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025D1C-7CC6-49A6-AD59-AACD9C964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Fight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By: </a:t>
            </a:r>
            <a:r>
              <a:rPr lang="en-US" dirty="0" err="1"/>
              <a:t>Khanh</a:t>
            </a:r>
            <a:r>
              <a:rPr lang="en-US" dirty="0"/>
              <a:t> Ho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24" y="1380068"/>
            <a:ext cx="5067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Chaos, Mayhem…Data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071689"/>
          </a:xfrm>
        </p:spPr>
        <p:txBody>
          <a:bodyPr/>
          <a:lstStyle/>
          <a:p>
            <a:r>
              <a:rPr lang="en-US" dirty="0"/>
              <a:t>Take fight statistics like strikes, take downs, KOs and input them into a Machine Learning model to predict the outcome</a:t>
            </a:r>
          </a:p>
          <a:p>
            <a:r>
              <a:rPr lang="en-US" dirty="0"/>
              <a:t>Little bias and purely technical analysis of the fights</a:t>
            </a:r>
          </a:p>
        </p:txBody>
      </p:sp>
    </p:spTree>
    <p:extLst>
      <p:ext uri="{BB962C8B-B14F-4D97-AF65-F5344CB8AC3E}">
        <p14:creationId xmlns:p14="http://schemas.microsoft.com/office/powerpoint/2010/main" val="1438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Technical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54875"/>
            <a:ext cx="10018713" cy="3124201"/>
          </a:xfrm>
        </p:spPr>
        <p:txBody>
          <a:bodyPr/>
          <a:lstStyle/>
          <a:p>
            <a:r>
              <a:rPr lang="en-US" dirty="0"/>
              <a:t>Harnessing the power of the classic decision tree</a:t>
            </a:r>
          </a:p>
          <a:p>
            <a:pPr lvl="1"/>
            <a:r>
              <a:rPr lang="en-US" dirty="0"/>
              <a:t>Age of the fighter, number of strikes, number of take downs resulted in Decision Win</a:t>
            </a:r>
          </a:p>
          <a:p>
            <a:pPr lvl="1"/>
            <a:r>
              <a:rPr lang="en-US" dirty="0"/>
              <a:t>Now take the historical UFC fight data and see what the results were as </a:t>
            </a:r>
            <a:r>
              <a:rPr lang="en-US" b="1" dirty="0"/>
              <a:t>learnings</a:t>
            </a:r>
          </a:p>
          <a:p>
            <a:pPr lvl="1"/>
            <a:r>
              <a:rPr lang="en-US" dirty="0"/>
              <a:t>Use that </a:t>
            </a:r>
            <a:r>
              <a:rPr lang="en-US" b="1" dirty="0"/>
              <a:t>learning</a:t>
            </a:r>
            <a:r>
              <a:rPr lang="en-US" dirty="0"/>
              <a:t> to help </a:t>
            </a:r>
            <a:r>
              <a:rPr lang="en-US" b="1" dirty="0"/>
              <a:t>predict future scenarios</a:t>
            </a:r>
          </a:p>
          <a:p>
            <a:r>
              <a:rPr lang="en-US" dirty="0"/>
              <a:t>Harnessing the power of statistics</a:t>
            </a:r>
          </a:p>
          <a:p>
            <a:pPr lvl="1"/>
            <a:r>
              <a:rPr lang="en-US" dirty="0"/>
              <a:t>Model fighter statistics using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3637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24565"/>
            <a:ext cx="10018713" cy="3124201"/>
          </a:xfrm>
        </p:spPr>
        <p:txBody>
          <a:bodyPr/>
          <a:lstStyle/>
          <a:p>
            <a:r>
              <a:rPr lang="en-US" dirty="0"/>
              <a:t>Fighter 1, Fighter 2, fight date</a:t>
            </a:r>
          </a:p>
        </p:txBody>
      </p:sp>
    </p:spTree>
    <p:extLst>
      <p:ext uri="{BB962C8B-B14F-4D97-AF65-F5344CB8AC3E}">
        <p14:creationId xmlns:p14="http://schemas.microsoft.com/office/powerpoint/2010/main" val="213771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n-US" dirty="0"/>
              <a:t>Fight Winner and Win Type</a:t>
            </a:r>
          </a:p>
          <a:p>
            <a:r>
              <a:rPr lang="en-US" dirty="0"/>
              <a:t>High accuracy of winner</a:t>
            </a:r>
          </a:p>
          <a:p>
            <a:r>
              <a:rPr lang="en-US" dirty="0"/>
              <a:t>Probability of each Win Type outcome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32310"/>
              </p:ext>
            </p:extLst>
          </p:nvPr>
        </p:nvGraphicFramePr>
        <p:xfrm>
          <a:off x="7608552" y="2215058"/>
          <a:ext cx="3042276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Fighter Prediction is 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Prediction is 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KO/TKO Prediction is 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Submission Prediction is 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0449-1FCE-411C-83AD-51886EDB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Prediction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0B1BA1-4CC2-44E5-B3E1-C2EAE0425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202423"/>
              </p:ext>
            </p:extLst>
          </p:nvPr>
        </p:nvGraphicFramePr>
        <p:xfrm>
          <a:off x="4509291" y="2085975"/>
          <a:ext cx="39687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76">
                  <a:extLst>
                    <a:ext uri="{9D8B030D-6E8A-4147-A177-3AD203B41FA5}">
                      <a16:colId xmlns:a16="http://schemas.microsoft.com/office/drawing/2014/main" val="898717654"/>
                    </a:ext>
                  </a:extLst>
                </a:gridCol>
                <a:gridCol w="1984376">
                  <a:extLst>
                    <a:ext uri="{9D8B030D-6E8A-4147-A177-3AD203B41FA5}">
                      <a16:colId xmlns:a16="http://schemas.microsoft.com/office/drawing/2014/main" val="16623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Flyweight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6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Bantamweight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Featherweight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Welterweight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6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0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Heavyweight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Heavyweight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96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4F48A4-6381-4C00-B1B9-2D442CB7CFD9}"/>
              </a:ext>
            </a:extLst>
          </p:cNvPr>
          <p:cNvSpPr txBox="1"/>
          <p:nvPr/>
        </p:nvSpPr>
        <p:spPr>
          <a:xfrm>
            <a:off x="5329241" y="5700712"/>
            <a:ext cx="237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of 84%</a:t>
            </a:r>
          </a:p>
        </p:txBody>
      </p:sp>
    </p:spTree>
    <p:extLst>
      <p:ext uri="{BB962C8B-B14F-4D97-AF65-F5344CB8AC3E}">
        <p14:creationId xmlns:p14="http://schemas.microsoft.com/office/powerpoint/2010/main" val="72643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</TotalTime>
  <Words>193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Fight Predictor</vt:lpstr>
      <vt:lpstr>Chaos, Mayhem…Data Science</vt:lpstr>
      <vt:lpstr>A Few Technical Things</vt:lpstr>
      <vt:lpstr>Model Inputs</vt:lpstr>
      <vt:lpstr>Model Outputs</vt:lpstr>
      <vt:lpstr>Winner Prediction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 Predictor</dc:title>
  <dc:creator>Kho</dc:creator>
  <cp:lastModifiedBy>Khanh Ho</cp:lastModifiedBy>
  <cp:revision>24</cp:revision>
  <dcterms:created xsi:type="dcterms:W3CDTF">2020-02-05T08:18:58Z</dcterms:created>
  <dcterms:modified xsi:type="dcterms:W3CDTF">2021-07-04T10:32:19Z</dcterms:modified>
</cp:coreProperties>
</file>