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70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22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9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6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82E3-AB48-49A3-8087-27E4501C62A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5D1C-7CC6-49A6-AD59-AACD9C96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72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DJIA Stock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By: Khanh Ho</a:t>
            </a:r>
          </a:p>
        </p:txBody>
      </p:sp>
    </p:spTree>
    <p:extLst>
      <p:ext uri="{BB962C8B-B14F-4D97-AF65-F5344CB8AC3E}">
        <p14:creationId xmlns:p14="http://schemas.microsoft.com/office/powerpoint/2010/main" val="42414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Stocks are subject to supply, demand and patterns of human behavior</a:t>
            </a:r>
          </a:p>
          <a:p>
            <a:r>
              <a:rPr lang="en-US" dirty="0"/>
              <a:t>Can we use technical analysis to determine future close prices?</a:t>
            </a:r>
          </a:p>
        </p:txBody>
      </p:sp>
    </p:spTree>
    <p:extLst>
      <p:ext uri="{BB962C8B-B14F-4D97-AF65-F5344CB8AC3E}">
        <p14:creationId xmlns:p14="http://schemas.microsoft.com/office/powerpoint/2010/main" val="35086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and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 Engineering includes:</a:t>
            </a:r>
          </a:p>
          <a:p>
            <a:pPr lvl="1"/>
            <a:r>
              <a:rPr lang="en-US" dirty="0"/>
              <a:t>Previous Day’s Closing Price</a:t>
            </a:r>
          </a:p>
          <a:p>
            <a:pPr lvl="1"/>
            <a:r>
              <a:rPr lang="en-US" dirty="0"/>
              <a:t>Rolling Average of Closing Prices and Volume</a:t>
            </a:r>
          </a:p>
          <a:p>
            <a:pPr lvl="1"/>
            <a:r>
              <a:rPr lang="en-US" dirty="0"/>
              <a:t>Standard Deviation of Volume and Ratio of Volume Rolling Averages</a:t>
            </a:r>
          </a:p>
          <a:p>
            <a:pPr lvl="1"/>
            <a:r>
              <a:rPr lang="en-US" dirty="0"/>
              <a:t>Return ratios and previous day return ratios</a:t>
            </a:r>
          </a:p>
          <a:p>
            <a:r>
              <a:rPr lang="en-US" dirty="0"/>
              <a:t>Regression Methods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Support Vector</a:t>
            </a:r>
          </a:p>
          <a:p>
            <a:pPr lvl="1"/>
            <a:r>
              <a:rPr lang="en-US" dirty="0"/>
              <a:t>Neural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639887"/>
            <a:ext cx="9905999" cy="9144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 regression models</a:t>
            </a:r>
          </a:p>
          <a:p>
            <a:r>
              <a:rPr lang="en-US" dirty="0"/>
              <a:t>Entire forecast on the left slide and 5 day forecast on the </a:t>
            </a:r>
            <a:r>
              <a:rPr lang="en-US"/>
              <a:t>right slide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0" y="2655227"/>
            <a:ext cx="5533901" cy="36149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62" y="2655228"/>
            <a:ext cx="5436561" cy="36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0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by error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1818"/>
            <a:ext cx="9905999" cy="1740622"/>
          </a:xfrm>
        </p:spPr>
        <p:txBody>
          <a:bodyPr/>
          <a:lstStyle/>
          <a:p>
            <a:r>
              <a:rPr lang="en-US" dirty="0"/>
              <a:t>Best model scores are highlighted in green</a:t>
            </a:r>
          </a:p>
          <a:p>
            <a:r>
              <a:rPr lang="en-US" dirty="0"/>
              <a:t>The errors are significant enough to make the models </a:t>
            </a:r>
            <a:r>
              <a:rPr lang="en-US" dirty="0" err="1"/>
              <a:t>challening</a:t>
            </a:r>
            <a:r>
              <a:rPr lang="en-US" dirty="0"/>
              <a:t> for investing</a:t>
            </a:r>
          </a:p>
          <a:p>
            <a:r>
              <a:rPr lang="en-US" dirty="0"/>
              <a:t>Model trend prediction is however very good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87" y="3740726"/>
            <a:ext cx="5741288" cy="2624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514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179</TotalTime>
  <Words>131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DJIA Stock Prediction</vt:lpstr>
      <vt:lpstr>The Problem</vt:lpstr>
      <vt:lpstr>Technical analysis and REGRESSION Models</vt:lpstr>
      <vt:lpstr>Model output</vt:lpstr>
      <vt:lpstr>Model Evaluation by error scoring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 Predictor</dc:title>
  <dc:creator>Kho</dc:creator>
  <cp:lastModifiedBy>Khanh Ho</cp:lastModifiedBy>
  <cp:revision>41</cp:revision>
  <dcterms:created xsi:type="dcterms:W3CDTF">2020-02-05T08:18:58Z</dcterms:created>
  <dcterms:modified xsi:type="dcterms:W3CDTF">2021-07-04T10:45:22Z</dcterms:modified>
</cp:coreProperties>
</file>