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C3DF9-FB03-E574-010D-F5EF7562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195F2-887C-169B-53D3-5E6693D5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24D8A-03B0-C79D-BFB0-8E1F752D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7403-8CBE-ACAD-002B-DD69D39F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00788-EA44-C16F-DADC-3B09648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833F-184B-580E-6646-05652001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4F71F-CC8D-2A89-E08D-F9A3BEB6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4C0C1-DB86-076F-AF26-3DFC65D4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556D-1DDA-1DD4-5D7A-CA411431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4E920-4BF0-CFBB-3E0E-62A03A2E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26300-059C-2534-B973-CD3D03AB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8EA0B-BFAC-CE67-EA3E-32E4508C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9751E-AD46-ACCB-7A1A-BCD1824D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7E1F-EF42-A4C7-A704-F8F3E67B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7DBE-40FB-8563-A6E5-A3385C1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B4DF-8467-938A-E566-74CD79B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D5A31-29C2-C012-6AF4-1D9BE370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B50D8-EEDD-25FC-3264-FCEABF02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92DAF-9EEC-D645-9EAC-D3DAB16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10F43-E4D7-0EC2-9961-C29AE55E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0DE0F-E24F-7D11-104D-308D4389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F9978-79A0-CD18-CA07-561E20C4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A3709-4752-1E46-C0B1-68470BE4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A2D8-64A9-78C4-D52C-210DC86C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6F572-6394-3CBA-7085-25786D76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1F903-AE81-9BFB-8631-B4A22C6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5516D-82C5-2F66-ADB4-BEF9C1963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38229B-BF2D-368B-5872-CFAAA519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38939-E674-8DAB-F829-5760B68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398E-D87E-865C-5814-84633118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409BF-935A-DD48-26D6-04BF6995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F38D-A58C-71EE-F5B5-E2C39A96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039E5-0370-9303-DDDB-79A7F553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D5BDE-C8CE-A33D-6DEB-7EAB9428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450FC-4679-29C5-017D-660B0E9B3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0F241-01FB-4D4F-7739-4C0C8B3DA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552E77-D587-0BBA-8DE8-D287E10F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28135-8728-9BED-EE78-0C30DE58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76142-8432-6892-F052-872B5ED7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1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B4E53-0438-8CEE-4E8B-2CA00ECE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D0834F-1AB3-D11C-4E42-05DCAF95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53E9CB-D7C8-8D11-E701-E82A6E79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6F0A67-0900-5EC4-5456-99015F7F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24D06-192A-B882-2117-138DA014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3DE6F-69E9-1B03-CB72-FE4D4ADF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3D9E7-C2EB-DD25-65CF-3F283520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157D-6AA3-4E2D-45BE-2C12C538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EC9A6-2D5A-A0DD-85DA-C1A8AECD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85D58-8728-B092-CBA8-6F44BC89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1D900-0EAA-F7C0-A88F-A700E6E9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CB161-9164-F522-D82D-43994FC2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B15F8-FCF6-A2B2-B8E2-3E95EBDD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68E9-6693-7EF0-67CC-118CC39F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2F332-F55E-1957-6EE2-8C40A993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E972D-0274-474B-44A8-B0658D5D8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C25CA-7EF4-A298-2020-2DE33469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B4F5A-2315-C6BF-2E61-1DEE08E9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E6CF6-370B-9975-C251-61538AFF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43CA1-1697-3DDE-3ED8-DA95BC47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6B435-5B60-C679-D632-9FF64719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77D75-CECE-3051-30A5-C2E0BEA1F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6909-C789-4B18-A4BC-D0327156658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8B49D-03D3-BF74-8787-CDC8EED74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FA4B6-32E4-57A5-9A06-7FB86A57E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43E7-365B-49DA-A711-FDF0B527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CAEB3-4016-A293-0CB8-23A8F489F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43714-4B5A-08D4-346B-ED4D1A52C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김준서</a:t>
            </a:r>
            <a:endParaRPr lang="en-US" altLang="ko-KR" dirty="0"/>
          </a:p>
          <a:p>
            <a:r>
              <a:rPr lang="ko-KR" altLang="en-US" dirty="0"/>
              <a:t>문성준</a:t>
            </a:r>
            <a:endParaRPr lang="en-US" altLang="ko-KR" dirty="0"/>
          </a:p>
          <a:p>
            <a:r>
              <a:rPr lang="ko-KR" altLang="en-US"/>
              <a:t>백승욱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04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오픈소스 SW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개발</dc:title>
  <dc:creator>백승욱</dc:creator>
  <cp:lastModifiedBy>백승욱</cp:lastModifiedBy>
  <cp:revision>1</cp:revision>
  <dcterms:created xsi:type="dcterms:W3CDTF">2022-05-29T12:17:37Z</dcterms:created>
  <dcterms:modified xsi:type="dcterms:W3CDTF">2022-05-29T12:19:33Z</dcterms:modified>
</cp:coreProperties>
</file>