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146847062" r:id="rId11"/>
    <p:sldId id="2146847063" r:id="rId12"/>
    <p:sldId id="2146847064" r:id="rId13"/>
    <p:sldId id="2146847065" r:id="rId14"/>
    <p:sldId id="2146847066" r:id="rId15"/>
    <p:sldId id="2146847067" r:id="rId16"/>
    <p:sldId id="2146847059"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E10FE4-2D69-4D1A-B970-F08D2FA6A858}">
          <p14:sldIdLst>
            <p14:sldId id="256"/>
            <p14:sldId id="2146847054"/>
            <p14:sldId id="262"/>
            <p14:sldId id="263"/>
            <p14:sldId id="265"/>
            <p14:sldId id="266"/>
          </p14:sldIdLst>
        </p14:section>
        <p14:section name="Untitled Section" id="{36F33645-02E3-4991-86DC-F51B319B9949}">
          <p14:sldIdLst>
            <p14:sldId id="2146847062"/>
            <p14:sldId id="2146847063"/>
            <p14:sldId id="2146847064"/>
            <p14:sldId id="2146847065"/>
            <p14:sldId id="2146847066"/>
            <p14:sldId id="2146847067"/>
            <p14:sldId id="2146847059"/>
            <p14:sldId id="2146847061"/>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FD945B-2802-4C5D-8A13-F7FB4DB54A66}" v="11" dt="2025-08-02T09:29:59.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 pandey" userId="2ce57f520aaa85ad" providerId="LiveId" clId="{81165665-3311-3849-BF2A-C47FDC4731DF}"/>
    <pc:docChg chg="custSel modSld">
      <pc:chgData name="khushi pandey" userId="2ce57f520aaa85ad" providerId="LiveId" clId="{81165665-3311-3849-BF2A-C47FDC4731DF}" dt="2025-07-29T08:08:39.877" v="2" actId="931"/>
      <pc:docMkLst>
        <pc:docMk/>
      </pc:docMkLst>
      <pc:sldChg chg="addSp delSp modSp">
        <pc:chgData name="khushi pandey" userId="2ce57f520aaa85ad" providerId="LiveId" clId="{81165665-3311-3849-BF2A-C47FDC4731DF}" dt="2025-07-29T08:08:39.877" v="2" actId="931"/>
        <pc:sldMkLst>
          <pc:docMk/>
          <pc:sldMk cId="384733178" sldId="2146847059"/>
        </pc:sldMkLst>
        <pc:picChg chg="add mod ord">
          <ac:chgData name="khushi pandey" userId="2ce57f520aaa85ad" providerId="LiveId" clId="{81165665-3311-3849-BF2A-C47FDC4731DF}" dt="2025-07-29T08:08:39.877" v="2" actId="931"/>
          <ac:picMkLst>
            <pc:docMk/>
            <pc:sldMk cId="384733178" sldId="2146847059"/>
            <ac:picMk id="3" creationId="{0EC3A396-113D-DF94-C972-AF466C8D9678}"/>
          </ac:picMkLst>
        </pc:picChg>
      </pc:sldChg>
    </pc:docChg>
  </pc:docChgLst>
  <pc:docChgLst>
    <pc:chgData name="khushi pandey" userId="2ce57f520aaa85ad" providerId="LiveId" clId="{DAFD945B-2802-4C5D-8A13-F7FB4DB54A66}"/>
    <pc:docChg chg="custSel addSld delSld modSld modSection">
      <pc:chgData name="khushi pandey" userId="2ce57f520aaa85ad" providerId="LiveId" clId="{DAFD945B-2802-4C5D-8A13-F7FB4DB54A66}" dt="2025-08-02T09:31:25.652" v="3897" actId="20577"/>
      <pc:docMkLst>
        <pc:docMk/>
      </pc:docMkLst>
      <pc:sldChg chg="delSp modSp mod">
        <pc:chgData name="khushi pandey" userId="2ce57f520aaa85ad" providerId="LiveId" clId="{DAFD945B-2802-4C5D-8A13-F7FB4DB54A66}" dt="2025-08-02T09:00:20.922" v="33" actId="20577"/>
        <pc:sldMkLst>
          <pc:docMk/>
          <pc:sldMk cId="953325580" sldId="256"/>
        </pc:sldMkLst>
        <pc:spChg chg="mod">
          <ac:chgData name="khushi pandey" userId="2ce57f520aaa85ad" providerId="LiveId" clId="{DAFD945B-2802-4C5D-8A13-F7FB4DB54A66}" dt="2025-08-02T09:00:20.922" v="33" actId="20577"/>
          <ac:spMkLst>
            <pc:docMk/>
            <pc:sldMk cId="953325580" sldId="256"/>
            <ac:spMk id="2" creationId="{A8A11E26-4C38-41A6-9857-11032CEECD80}"/>
          </ac:spMkLst>
        </pc:spChg>
        <pc:spChg chg="del">
          <ac:chgData name="khushi pandey" userId="2ce57f520aaa85ad" providerId="LiveId" clId="{DAFD945B-2802-4C5D-8A13-F7FB4DB54A66}" dt="2025-08-02T09:00:10.222" v="13" actId="478"/>
          <ac:spMkLst>
            <pc:docMk/>
            <pc:sldMk cId="953325580" sldId="256"/>
            <ac:spMk id="3" creationId="{00000000-0000-0000-0000-000000000000}"/>
          </ac:spMkLst>
        </pc:spChg>
      </pc:sldChg>
      <pc:sldChg chg="modSp mod">
        <pc:chgData name="khushi pandey" userId="2ce57f520aaa85ad" providerId="LiveId" clId="{DAFD945B-2802-4C5D-8A13-F7FB4DB54A66}" dt="2025-08-02T09:07:04.286" v="1511" actId="20577"/>
        <pc:sldMkLst>
          <pc:docMk/>
          <pc:sldMk cId="3210358481" sldId="263"/>
        </pc:sldMkLst>
        <pc:spChg chg="mod">
          <ac:chgData name="khushi pandey" userId="2ce57f520aaa85ad" providerId="LiveId" clId="{DAFD945B-2802-4C5D-8A13-F7FB4DB54A66}" dt="2025-08-02T09:07:04.286" v="1511" actId="20577"/>
          <ac:spMkLst>
            <pc:docMk/>
            <pc:sldMk cId="3210358481" sldId="263"/>
            <ac:spMk id="2" creationId="{E041FD9D-DF07-9C37-1E61-1D920E0EF1D4}"/>
          </ac:spMkLst>
        </pc:spChg>
        <pc:spChg chg="mod">
          <ac:chgData name="khushi pandey" userId="2ce57f520aaa85ad" providerId="LiveId" clId="{DAFD945B-2802-4C5D-8A13-F7FB4DB54A66}" dt="2025-08-02T09:03:44.491" v="1344" actId="20577"/>
          <ac:spMkLst>
            <pc:docMk/>
            <pc:sldMk cId="3210358481" sldId="263"/>
            <ac:spMk id="5" creationId="{8FBA75B4-2DD5-42EB-9397-F36BFB8BA723}"/>
          </ac:spMkLst>
        </pc:spChg>
      </pc:sldChg>
      <pc:sldChg chg="addSp delSp modSp mod">
        <pc:chgData name="khushi pandey" userId="2ce57f520aaa85ad" providerId="LiveId" clId="{DAFD945B-2802-4C5D-8A13-F7FB4DB54A66}" dt="2025-08-02T09:11:46.238" v="2155" actId="20577"/>
        <pc:sldMkLst>
          <pc:docMk/>
          <pc:sldMk cId="3202024527" sldId="265"/>
        </pc:sldMkLst>
        <pc:spChg chg="mod">
          <ac:chgData name="khushi pandey" userId="2ce57f520aaa85ad" providerId="LiveId" clId="{DAFD945B-2802-4C5D-8A13-F7FB4DB54A66}" dt="2025-08-02T09:11:46.238" v="2155" actId="20577"/>
          <ac:spMkLst>
            <pc:docMk/>
            <pc:sldMk cId="3202024527" sldId="265"/>
            <ac:spMk id="2" creationId="{C4FFAF3C-BA60-9181-132C-C36C403AAEA7}"/>
          </ac:spMkLst>
        </pc:spChg>
        <pc:spChg chg="add mod">
          <ac:chgData name="khushi pandey" userId="2ce57f520aaa85ad" providerId="LiveId" clId="{DAFD945B-2802-4C5D-8A13-F7FB4DB54A66}" dt="2025-08-02T09:07:41.768" v="1535" actId="20577"/>
          <ac:spMkLst>
            <pc:docMk/>
            <pc:sldMk cId="3202024527" sldId="265"/>
            <ac:spMk id="4" creationId="{D292F248-47B9-EC14-0163-72FDDD4DDEA0}"/>
          </ac:spMkLst>
        </pc:spChg>
        <pc:spChg chg="del">
          <ac:chgData name="khushi pandey" userId="2ce57f520aaa85ad" providerId="LiveId" clId="{DAFD945B-2802-4C5D-8A13-F7FB4DB54A66}" dt="2025-08-02T09:07:26.036" v="1512" actId="478"/>
          <ac:spMkLst>
            <pc:docMk/>
            <pc:sldMk cId="3202024527" sldId="265"/>
            <ac:spMk id="5" creationId="{8FBA75B4-2DD5-42EB-9397-F36BFB8BA723}"/>
          </ac:spMkLst>
        </pc:spChg>
      </pc:sldChg>
      <pc:sldChg chg="addSp delSp modSp mod">
        <pc:chgData name="khushi pandey" userId="2ce57f520aaa85ad" providerId="LiveId" clId="{DAFD945B-2802-4C5D-8A13-F7FB4DB54A66}" dt="2025-08-02T09:16:49.712" v="2876" actId="20577"/>
        <pc:sldMkLst>
          <pc:docMk/>
          <pc:sldMk cId="4154508776" sldId="266"/>
        </pc:sldMkLst>
        <pc:spChg chg="mod">
          <ac:chgData name="khushi pandey" userId="2ce57f520aaa85ad" providerId="LiveId" clId="{DAFD945B-2802-4C5D-8A13-F7FB4DB54A66}" dt="2025-08-02T09:16:30.109" v="2863"/>
          <ac:spMkLst>
            <pc:docMk/>
            <pc:sldMk cId="4154508776" sldId="266"/>
            <ac:spMk id="2" creationId="{F7F0871F-2198-9E37-C96F-3611AA199B60}"/>
          </ac:spMkLst>
        </pc:spChg>
        <pc:spChg chg="add mod">
          <ac:chgData name="khushi pandey" userId="2ce57f520aaa85ad" providerId="LiveId" clId="{DAFD945B-2802-4C5D-8A13-F7FB4DB54A66}" dt="2025-08-02T09:16:49.712" v="2876" actId="20577"/>
          <ac:spMkLst>
            <pc:docMk/>
            <pc:sldMk cId="4154508776" sldId="266"/>
            <ac:spMk id="4" creationId="{22CF1B4F-89EF-C8AA-56C0-8BF0F26BB79B}"/>
          </ac:spMkLst>
        </pc:spChg>
        <pc:spChg chg="del">
          <ac:chgData name="khushi pandey" userId="2ce57f520aaa85ad" providerId="LiveId" clId="{DAFD945B-2802-4C5D-8A13-F7FB4DB54A66}" dt="2025-08-02T09:16:43.951" v="2864" actId="478"/>
          <ac:spMkLst>
            <pc:docMk/>
            <pc:sldMk cId="4154508776" sldId="266"/>
            <ac:spMk id="5" creationId="{8FBA75B4-2DD5-42EB-9397-F36BFB8BA723}"/>
          </ac:spMkLst>
        </pc:spChg>
      </pc:sldChg>
      <pc:sldChg chg="modSp del mod">
        <pc:chgData name="khushi pandey" userId="2ce57f520aaa85ad" providerId="LiveId" clId="{DAFD945B-2802-4C5D-8A13-F7FB4DB54A66}" dt="2025-08-02T09:24:32.940" v="3337" actId="2696"/>
        <pc:sldMkLst>
          <pc:docMk/>
          <pc:sldMk cId="3183315129" sldId="268"/>
        </pc:sldMkLst>
        <pc:spChg chg="mod">
          <ac:chgData name="khushi pandey" userId="2ce57f520aaa85ad" providerId="LiveId" clId="{DAFD945B-2802-4C5D-8A13-F7FB4DB54A66}" dt="2025-08-02T09:24:20.772" v="3336" actId="27636"/>
          <ac:spMkLst>
            <pc:docMk/>
            <pc:sldMk cId="3183315129" sldId="268"/>
            <ac:spMk id="2" creationId="{005E46AB-32C4-4B57-A2B1-50738A64BE1B}"/>
          </ac:spMkLst>
        </pc:spChg>
      </pc:sldChg>
      <pc:sldChg chg="modSp del mod">
        <pc:chgData name="khushi pandey" userId="2ce57f520aaa85ad" providerId="LiveId" clId="{DAFD945B-2802-4C5D-8A13-F7FB4DB54A66}" dt="2025-08-02T09:22:28.395" v="3325" actId="2696"/>
        <pc:sldMkLst>
          <pc:docMk/>
          <pc:sldMk cId="728950222" sldId="269"/>
        </pc:sldMkLst>
        <pc:spChg chg="mod">
          <ac:chgData name="khushi pandey" userId="2ce57f520aaa85ad" providerId="LiveId" clId="{DAFD945B-2802-4C5D-8A13-F7FB4DB54A66}" dt="2025-08-02T09:22:14.876" v="3324" actId="20577"/>
          <ac:spMkLst>
            <pc:docMk/>
            <pc:sldMk cId="728950222" sldId="269"/>
            <ac:spMk id="2" creationId="{357C38BC-22B3-37B2-E0C3-812020A76077}"/>
          </ac:spMkLst>
        </pc:spChg>
      </pc:sldChg>
      <pc:sldChg chg="modSp mod">
        <pc:chgData name="khushi pandey" userId="2ce57f520aaa85ad" providerId="LiveId" clId="{DAFD945B-2802-4C5D-8A13-F7FB4DB54A66}" dt="2025-08-02T09:02:11.464" v="176" actId="20577"/>
        <pc:sldMkLst>
          <pc:docMk/>
          <pc:sldMk cId="2900153716" sldId="2146847054"/>
        </pc:sldMkLst>
        <pc:spChg chg="mod">
          <ac:chgData name="khushi pandey" userId="2ce57f520aaa85ad" providerId="LiveId" clId="{DAFD945B-2802-4C5D-8A13-F7FB4DB54A66}" dt="2025-08-02T09:02:11.464" v="176" actId="20577"/>
          <ac:spMkLst>
            <pc:docMk/>
            <pc:sldMk cId="2900153716" sldId="2146847054"/>
            <ac:spMk id="3" creationId="{B2678641-EEA3-4EC4-BF39-4075B0C120E8}"/>
          </ac:spMkLst>
        </pc:spChg>
      </pc:sldChg>
      <pc:sldChg chg="modSp del mod">
        <pc:chgData name="khushi pandey" userId="2ce57f520aaa85ad" providerId="LiveId" clId="{DAFD945B-2802-4C5D-8A13-F7FB4DB54A66}" dt="2025-08-02T09:27:43.528" v="3355" actId="2696"/>
        <pc:sldMkLst>
          <pc:docMk/>
          <pc:sldMk cId="614882681" sldId="2146847055"/>
        </pc:sldMkLst>
        <pc:spChg chg="mod">
          <ac:chgData name="khushi pandey" userId="2ce57f520aaa85ad" providerId="LiveId" clId="{DAFD945B-2802-4C5D-8A13-F7FB4DB54A66}" dt="2025-08-02T09:27:34.017" v="3354" actId="27636"/>
          <ac:spMkLst>
            <pc:docMk/>
            <pc:sldMk cId="614882681" sldId="2146847055"/>
            <ac:spMk id="3" creationId="{A6638FD1-D00E-E75B-705C-564F06D93D7B}"/>
          </ac:spMkLst>
        </pc:spChg>
      </pc:sldChg>
      <pc:sldChg chg="modSp new mod">
        <pc:chgData name="khushi pandey" userId="2ce57f520aaa85ad" providerId="LiveId" clId="{DAFD945B-2802-4C5D-8A13-F7FB4DB54A66}" dt="2025-08-02T09:19:53.158" v="2983" actId="20577"/>
        <pc:sldMkLst>
          <pc:docMk/>
          <pc:sldMk cId="972873417" sldId="2146847062"/>
        </pc:sldMkLst>
        <pc:spChg chg="mod">
          <ac:chgData name="khushi pandey" userId="2ce57f520aaa85ad" providerId="LiveId" clId="{DAFD945B-2802-4C5D-8A13-F7FB4DB54A66}" dt="2025-08-02T09:18:20.917" v="2906" actId="20577"/>
          <ac:spMkLst>
            <pc:docMk/>
            <pc:sldMk cId="972873417" sldId="2146847062"/>
            <ac:spMk id="2" creationId="{F2565B17-FDD2-6CEE-F0CB-E04BD942987D}"/>
          </ac:spMkLst>
        </pc:spChg>
        <pc:spChg chg="mod">
          <ac:chgData name="khushi pandey" userId="2ce57f520aaa85ad" providerId="LiveId" clId="{DAFD945B-2802-4C5D-8A13-F7FB4DB54A66}" dt="2025-08-02T09:19:53.158" v="2983" actId="20577"/>
          <ac:spMkLst>
            <pc:docMk/>
            <pc:sldMk cId="972873417" sldId="2146847062"/>
            <ac:spMk id="3" creationId="{F7C5C888-9B48-BF11-8F49-A3A5D482BAAE}"/>
          </ac:spMkLst>
        </pc:spChg>
      </pc:sldChg>
      <pc:sldChg chg="addSp delSp modSp del mod chgLayout">
        <pc:chgData name="khushi pandey" userId="2ce57f520aaa85ad" providerId="LiveId" clId="{DAFD945B-2802-4C5D-8A13-F7FB4DB54A66}" dt="2025-08-02T09:17:51.408" v="2893" actId="2696"/>
        <pc:sldMkLst>
          <pc:docMk/>
          <pc:sldMk cId="1707568930" sldId="2146847062"/>
        </pc:sldMkLst>
        <pc:spChg chg="add mod ord">
          <ac:chgData name="khushi pandey" userId="2ce57f520aaa85ad" providerId="LiveId" clId="{DAFD945B-2802-4C5D-8A13-F7FB4DB54A66}" dt="2025-08-02T09:17:46.630" v="2892" actId="6264"/>
          <ac:spMkLst>
            <pc:docMk/>
            <pc:sldMk cId="1707568930" sldId="2146847062"/>
            <ac:spMk id="3" creationId="{52D8478D-9AF9-FC6F-9151-6D22EF601DEE}"/>
          </ac:spMkLst>
        </pc:spChg>
        <pc:spChg chg="add del mod">
          <ac:chgData name="khushi pandey" userId="2ce57f520aaa85ad" providerId="LiveId" clId="{DAFD945B-2802-4C5D-8A13-F7FB4DB54A66}" dt="2025-08-02T09:17:41.974" v="2891" actId="6264"/>
          <ac:spMkLst>
            <pc:docMk/>
            <pc:sldMk cId="1707568930" sldId="2146847062"/>
            <ac:spMk id="4" creationId="{FA8C79CC-5053-78AC-584D-D463A0C0C393}"/>
          </ac:spMkLst>
        </pc:spChg>
        <pc:spChg chg="add del mod">
          <ac:chgData name="khushi pandey" userId="2ce57f520aaa85ad" providerId="LiveId" clId="{DAFD945B-2802-4C5D-8A13-F7FB4DB54A66}" dt="2025-08-02T09:17:41.974" v="2891" actId="6264"/>
          <ac:spMkLst>
            <pc:docMk/>
            <pc:sldMk cId="1707568930" sldId="2146847062"/>
            <ac:spMk id="6" creationId="{79F08B56-163F-D9E5-D9B6-9E267B43C39E}"/>
          </ac:spMkLst>
        </pc:spChg>
        <pc:spChg chg="del">
          <ac:chgData name="khushi pandey" userId="2ce57f520aaa85ad" providerId="LiveId" clId="{DAFD945B-2802-4C5D-8A13-F7FB4DB54A66}" dt="2025-08-02T09:17:08.667" v="2877" actId="478"/>
          <ac:spMkLst>
            <pc:docMk/>
            <pc:sldMk cId="1707568930" sldId="2146847062"/>
            <ac:spMk id="7" creationId="{460BBCB5-E4E5-31D9-DB42-381032B8BD4F}"/>
          </ac:spMkLst>
        </pc:spChg>
        <pc:spChg chg="add del mod">
          <ac:chgData name="khushi pandey" userId="2ce57f520aaa85ad" providerId="LiveId" clId="{DAFD945B-2802-4C5D-8A13-F7FB4DB54A66}" dt="2025-08-02T09:17:41.974" v="2891" actId="6264"/>
          <ac:spMkLst>
            <pc:docMk/>
            <pc:sldMk cId="1707568930" sldId="2146847062"/>
            <ac:spMk id="8" creationId="{A7C43AA7-E96A-CF07-E992-7FB6F4B01A99}"/>
          </ac:spMkLst>
        </pc:spChg>
        <pc:spChg chg="add del mod">
          <ac:chgData name="khushi pandey" userId="2ce57f520aaa85ad" providerId="LiveId" clId="{DAFD945B-2802-4C5D-8A13-F7FB4DB54A66}" dt="2025-08-02T09:17:46.630" v="2892" actId="6264"/>
          <ac:spMkLst>
            <pc:docMk/>
            <pc:sldMk cId="1707568930" sldId="2146847062"/>
            <ac:spMk id="9" creationId="{9E5D875B-C0FC-4874-8854-11684B210720}"/>
          </ac:spMkLst>
        </pc:spChg>
        <pc:spChg chg="add del mod">
          <ac:chgData name="khushi pandey" userId="2ce57f520aaa85ad" providerId="LiveId" clId="{DAFD945B-2802-4C5D-8A13-F7FB4DB54A66}" dt="2025-08-02T09:17:46.630" v="2892" actId="6264"/>
          <ac:spMkLst>
            <pc:docMk/>
            <pc:sldMk cId="1707568930" sldId="2146847062"/>
            <ac:spMk id="11" creationId="{9D5C76BA-51FD-D8E2-ADA2-5D31DCFFAE89}"/>
          </ac:spMkLst>
        </pc:spChg>
        <pc:spChg chg="add del mod">
          <ac:chgData name="khushi pandey" userId="2ce57f520aaa85ad" providerId="LiveId" clId="{DAFD945B-2802-4C5D-8A13-F7FB4DB54A66}" dt="2025-08-02T09:17:46.630" v="2892" actId="6264"/>
          <ac:spMkLst>
            <pc:docMk/>
            <pc:sldMk cId="1707568930" sldId="2146847062"/>
            <ac:spMk id="12" creationId="{DCD883FE-B9E9-96F5-45A7-83D2FB3C5940}"/>
          </ac:spMkLst>
        </pc:spChg>
        <pc:picChg chg="mod ord">
          <ac:chgData name="khushi pandey" userId="2ce57f520aaa85ad" providerId="LiveId" clId="{DAFD945B-2802-4C5D-8A13-F7FB4DB54A66}" dt="2025-08-02T09:17:46.630" v="2892" actId="6264"/>
          <ac:picMkLst>
            <pc:docMk/>
            <pc:sldMk cId="1707568930" sldId="2146847062"/>
            <ac:picMk id="5" creationId="{7A3A4CDC-44AD-91C5-0E15-1DE5198D451B}"/>
          </ac:picMkLst>
        </pc:picChg>
        <pc:picChg chg="mod ord">
          <ac:chgData name="khushi pandey" userId="2ce57f520aaa85ad" providerId="LiveId" clId="{DAFD945B-2802-4C5D-8A13-F7FB4DB54A66}" dt="2025-08-02T09:17:46.630" v="2892" actId="6264"/>
          <ac:picMkLst>
            <pc:docMk/>
            <pc:sldMk cId="1707568930" sldId="2146847062"/>
            <ac:picMk id="10" creationId="{EB154E6F-6795-02AC-6078-FC3E4F413F10}"/>
          </ac:picMkLst>
        </pc:picChg>
      </pc:sldChg>
      <pc:sldChg chg="addSp delSp modSp new mod">
        <pc:chgData name="khushi pandey" userId="2ce57f520aaa85ad" providerId="LiveId" clId="{DAFD945B-2802-4C5D-8A13-F7FB4DB54A66}" dt="2025-08-02T09:21:41.126" v="2995" actId="931"/>
        <pc:sldMkLst>
          <pc:docMk/>
          <pc:sldMk cId="484947866" sldId="2146847063"/>
        </pc:sldMkLst>
        <pc:spChg chg="mod">
          <ac:chgData name="khushi pandey" userId="2ce57f520aaa85ad" providerId="LiveId" clId="{DAFD945B-2802-4C5D-8A13-F7FB4DB54A66}" dt="2025-08-02T09:20:52.619" v="2994" actId="20577"/>
          <ac:spMkLst>
            <pc:docMk/>
            <pc:sldMk cId="484947866" sldId="2146847063"/>
            <ac:spMk id="2" creationId="{A99ADCFE-A977-7DAE-8D73-EB438D6D837D}"/>
          </ac:spMkLst>
        </pc:spChg>
        <pc:spChg chg="del">
          <ac:chgData name="khushi pandey" userId="2ce57f520aaa85ad" providerId="LiveId" clId="{DAFD945B-2802-4C5D-8A13-F7FB4DB54A66}" dt="2025-08-02T09:21:41.126" v="2995" actId="931"/>
          <ac:spMkLst>
            <pc:docMk/>
            <pc:sldMk cId="484947866" sldId="2146847063"/>
            <ac:spMk id="3" creationId="{9314DDFE-C2C2-DEDC-71AD-72969123AAEB}"/>
          </ac:spMkLst>
        </pc:spChg>
        <pc:picChg chg="add mod">
          <ac:chgData name="khushi pandey" userId="2ce57f520aaa85ad" providerId="LiveId" clId="{DAFD945B-2802-4C5D-8A13-F7FB4DB54A66}" dt="2025-08-02T09:21:41.126" v="2995" actId="931"/>
          <ac:picMkLst>
            <pc:docMk/>
            <pc:sldMk cId="484947866" sldId="2146847063"/>
            <ac:picMk id="5" creationId="{45556511-F69F-9939-7B3A-F3B6F88FF8B2}"/>
          </ac:picMkLst>
        </pc:picChg>
      </pc:sldChg>
      <pc:sldChg chg="del">
        <pc:chgData name="khushi pandey" userId="2ce57f520aaa85ad" providerId="LiveId" clId="{DAFD945B-2802-4C5D-8A13-F7FB4DB54A66}" dt="2025-08-02T09:18:09.400" v="2896" actId="2696"/>
        <pc:sldMkLst>
          <pc:docMk/>
          <pc:sldMk cId="864997538" sldId="2146847063"/>
        </pc:sldMkLst>
      </pc:sldChg>
      <pc:sldChg chg="addSp new del mod">
        <pc:chgData name="khushi pandey" userId="2ce57f520aaa85ad" providerId="LiveId" clId="{DAFD945B-2802-4C5D-8A13-F7FB4DB54A66}" dt="2025-08-02T09:20:38.158" v="2986" actId="2696"/>
        <pc:sldMkLst>
          <pc:docMk/>
          <pc:sldMk cId="1612438538" sldId="2146847063"/>
        </pc:sldMkLst>
        <pc:spChg chg="add">
          <ac:chgData name="khushi pandey" userId="2ce57f520aaa85ad" providerId="LiveId" clId="{DAFD945B-2802-4C5D-8A13-F7FB4DB54A66}" dt="2025-08-02T09:20:29.169" v="2985" actId="22"/>
          <ac:spMkLst>
            <pc:docMk/>
            <pc:sldMk cId="1612438538" sldId="2146847063"/>
            <ac:spMk id="4" creationId="{A184F5BD-C92F-FC70-18C0-E64671E4924B}"/>
          </ac:spMkLst>
        </pc:spChg>
      </pc:sldChg>
      <pc:sldChg chg="new del">
        <pc:chgData name="khushi pandey" userId="2ce57f520aaa85ad" providerId="LiveId" clId="{DAFD945B-2802-4C5D-8A13-F7FB4DB54A66}" dt="2025-08-02T09:18:04.433" v="2895" actId="2696"/>
        <pc:sldMkLst>
          <pc:docMk/>
          <pc:sldMk cId="2219835383" sldId="2146847064"/>
        </pc:sldMkLst>
      </pc:sldChg>
      <pc:sldChg chg="addSp delSp modSp new mod">
        <pc:chgData name="khushi pandey" userId="2ce57f520aaa85ad" providerId="LiveId" clId="{DAFD945B-2802-4C5D-8A13-F7FB4DB54A66}" dt="2025-08-02T09:23:35.542" v="3334" actId="931"/>
        <pc:sldMkLst>
          <pc:docMk/>
          <pc:sldMk cId="3008303142" sldId="2146847064"/>
        </pc:sldMkLst>
        <pc:spChg chg="mod">
          <ac:chgData name="khushi pandey" userId="2ce57f520aaa85ad" providerId="LiveId" clId="{DAFD945B-2802-4C5D-8A13-F7FB4DB54A66}" dt="2025-08-02T09:23:18.658" v="3333" actId="20577"/>
          <ac:spMkLst>
            <pc:docMk/>
            <pc:sldMk cId="3008303142" sldId="2146847064"/>
            <ac:spMk id="2" creationId="{FFA6BF63-C841-39D3-76FC-0EC3223050A4}"/>
          </ac:spMkLst>
        </pc:spChg>
        <pc:spChg chg="del">
          <ac:chgData name="khushi pandey" userId="2ce57f520aaa85ad" providerId="LiveId" clId="{DAFD945B-2802-4C5D-8A13-F7FB4DB54A66}" dt="2025-08-02T09:23:35.542" v="3334" actId="931"/>
          <ac:spMkLst>
            <pc:docMk/>
            <pc:sldMk cId="3008303142" sldId="2146847064"/>
            <ac:spMk id="3" creationId="{A7BB805F-6696-89AC-7B57-5C4AFB7F793C}"/>
          </ac:spMkLst>
        </pc:spChg>
        <pc:picChg chg="add mod">
          <ac:chgData name="khushi pandey" userId="2ce57f520aaa85ad" providerId="LiveId" clId="{DAFD945B-2802-4C5D-8A13-F7FB4DB54A66}" dt="2025-08-02T09:23:35.542" v="3334" actId="931"/>
          <ac:picMkLst>
            <pc:docMk/>
            <pc:sldMk cId="3008303142" sldId="2146847064"/>
            <ac:picMk id="5" creationId="{D1E55042-0BF0-0175-74AE-B9AB50D1F6F3}"/>
          </ac:picMkLst>
        </pc:picChg>
      </pc:sldChg>
      <pc:sldChg chg="modSp new mod">
        <pc:chgData name="khushi pandey" userId="2ce57f520aaa85ad" providerId="LiveId" clId="{DAFD945B-2802-4C5D-8A13-F7FB4DB54A66}" dt="2025-08-02T09:28:13.817" v="3356"/>
        <pc:sldMkLst>
          <pc:docMk/>
          <pc:sldMk cId="4147163741" sldId="2146847065"/>
        </pc:sldMkLst>
        <pc:spChg chg="mod">
          <ac:chgData name="khushi pandey" userId="2ce57f520aaa85ad" providerId="LiveId" clId="{DAFD945B-2802-4C5D-8A13-F7FB4DB54A66}" dt="2025-08-02T09:25:13.037" v="3348" actId="20577"/>
          <ac:spMkLst>
            <pc:docMk/>
            <pc:sldMk cId="4147163741" sldId="2146847065"/>
            <ac:spMk id="2" creationId="{AEF567A7-4E07-1110-8B3A-138364E9B186}"/>
          </ac:spMkLst>
        </pc:spChg>
        <pc:spChg chg="mod">
          <ac:chgData name="khushi pandey" userId="2ce57f520aaa85ad" providerId="LiveId" clId="{DAFD945B-2802-4C5D-8A13-F7FB4DB54A66}" dt="2025-08-02T09:28:13.817" v="3356"/>
          <ac:spMkLst>
            <pc:docMk/>
            <pc:sldMk cId="4147163741" sldId="2146847065"/>
            <ac:spMk id="3" creationId="{BC5864D5-CEBD-4125-7F1F-FFB279400C19}"/>
          </ac:spMkLst>
        </pc:spChg>
      </pc:sldChg>
      <pc:sldChg chg="modSp new mod">
        <pc:chgData name="khushi pandey" userId="2ce57f520aaa85ad" providerId="LiveId" clId="{DAFD945B-2802-4C5D-8A13-F7FB4DB54A66}" dt="2025-08-02T09:30:05.291" v="3866" actId="5793"/>
        <pc:sldMkLst>
          <pc:docMk/>
          <pc:sldMk cId="3175743798" sldId="2146847066"/>
        </pc:sldMkLst>
        <pc:spChg chg="mod">
          <ac:chgData name="khushi pandey" userId="2ce57f520aaa85ad" providerId="LiveId" clId="{DAFD945B-2802-4C5D-8A13-F7FB4DB54A66}" dt="2025-08-02T09:29:30.951" v="3864" actId="20577"/>
          <ac:spMkLst>
            <pc:docMk/>
            <pc:sldMk cId="3175743798" sldId="2146847066"/>
            <ac:spMk id="2" creationId="{19F36E3D-FBAB-A96B-4426-0F75C20EF13B}"/>
          </ac:spMkLst>
        </pc:spChg>
        <pc:spChg chg="mod">
          <ac:chgData name="khushi pandey" userId="2ce57f520aaa85ad" providerId="LiveId" clId="{DAFD945B-2802-4C5D-8A13-F7FB4DB54A66}" dt="2025-08-02T09:30:05.291" v="3866" actId="5793"/>
          <ac:spMkLst>
            <pc:docMk/>
            <pc:sldMk cId="3175743798" sldId="2146847066"/>
            <ac:spMk id="3" creationId="{79880874-96C4-CD7C-9A4B-742E1F8AF7F2}"/>
          </ac:spMkLst>
        </pc:spChg>
      </pc:sldChg>
      <pc:sldChg chg="modSp new del mod">
        <pc:chgData name="khushi pandey" userId="2ce57f520aaa85ad" providerId="LiveId" clId="{DAFD945B-2802-4C5D-8A13-F7FB4DB54A66}" dt="2025-08-02T09:31:14.935" v="3884" actId="2696"/>
        <pc:sldMkLst>
          <pc:docMk/>
          <pc:sldMk cId="643612277" sldId="2146847067"/>
        </pc:sldMkLst>
        <pc:spChg chg="mod">
          <ac:chgData name="khushi pandey" userId="2ce57f520aaa85ad" providerId="LiveId" clId="{DAFD945B-2802-4C5D-8A13-F7FB4DB54A66}" dt="2025-08-02T09:30:29.847" v="3883" actId="27636"/>
          <ac:spMkLst>
            <pc:docMk/>
            <pc:sldMk cId="643612277" sldId="2146847067"/>
            <ac:spMk id="2" creationId="{343D60B6-1FD3-BD8D-7A98-5B76842583AE}"/>
          </ac:spMkLst>
        </pc:spChg>
      </pc:sldChg>
      <pc:sldChg chg="modSp new mod">
        <pc:chgData name="khushi pandey" userId="2ce57f520aaa85ad" providerId="LiveId" clId="{DAFD945B-2802-4C5D-8A13-F7FB4DB54A66}" dt="2025-08-02T09:31:25.652" v="3897" actId="20577"/>
        <pc:sldMkLst>
          <pc:docMk/>
          <pc:sldMk cId="2056167316" sldId="2146847067"/>
        </pc:sldMkLst>
        <pc:spChg chg="mod">
          <ac:chgData name="khushi pandey" userId="2ce57f520aaa85ad" providerId="LiveId" clId="{DAFD945B-2802-4C5D-8A13-F7FB4DB54A66}" dt="2025-08-02T09:31:25.652" v="3897" actId="20577"/>
          <ac:spMkLst>
            <pc:docMk/>
            <pc:sldMk cId="2056167316" sldId="2146847067"/>
            <ac:spMk id="2" creationId="{A0132A0B-27C0-E8A7-A806-A5DBD71FCF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Carrier </a:t>
            </a:r>
            <a:r>
              <a:rPr lang="en-US" b="1" dirty="0" err="1">
                <a:solidFill>
                  <a:schemeClr val="accent1"/>
                </a:solidFill>
                <a:latin typeface="Arial" panose="020B0604020202020204" pitchFamily="34" charset="0"/>
                <a:cs typeface="Arial" panose="020B0604020202020204" pitchFamily="34" charset="0"/>
              </a:rPr>
              <a:t>counseler</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Khushi pandey</a:t>
            </a:r>
          </a:p>
          <a:p>
            <a:pPr marL="457200" indent="-457200">
              <a:buAutoNum type="arabicPeriod"/>
            </a:pPr>
            <a:r>
              <a:rPr lang="en-US" sz="2000" b="1" dirty="0">
                <a:solidFill>
                  <a:schemeClr val="accent1">
                    <a:lumMod val="75000"/>
                  </a:schemeClr>
                </a:solidFill>
                <a:latin typeface="Arial"/>
                <a:cs typeface="Arial"/>
              </a:rPr>
              <a:t>COLLEGE: vision institute of technology</a:t>
            </a:r>
          </a:p>
          <a:p>
            <a:pPr marL="457200" indent="-457200">
              <a:buAutoNum type="arabicPeriod"/>
            </a:pPr>
            <a:r>
              <a:rPr lang="en-US" sz="2000" b="1" dirty="0">
                <a:solidFill>
                  <a:schemeClr val="accent1">
                    <a:lumMod val="75000"/>
                  </a:schemeClr>
                </a:solidFill>
                <a:latin typeface="Arial"/>
                <a:cs typeface="Arial"/>
              </a:rPr>
              <a:t>DEPARTMENT: Computer  science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67A7-4E07-1110-8B3A-138364E9B18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C5864D5-CEBD-4125-7F1F-FFB279400C19}"/>
              </a:ext>
            </a:extLst>
          </p:cNvPr>
          <p:cNvSpPr>
            <a:spLocks noGrp="1"/>
          </p:cNvSpPr>
          <p:nvPr>
            <p:ph idx="1"/>
          </p:nvPr>
        </p:nvSpPr>
        <p:spPr/>
        <p:txBody>
          <a:bodyPr/>
          <a:lstStyle/>
          <a:p>
            <a:r>
              <a:rPr lang="en-US" dirty="0"/>
              <a:t>Agentic AI holds immense potential to transform career counseling, making it more personalized, efficient, and accessible according to allegiance-educare.in. By addressing ethical concerns and emphasizing human-AI collaboration, these counselors can empower individuals and enhance career development in the dynamic world of work. </a:t>
            </a:r>
            <a:endParaRPr lang="en-IN" dirty="0"/>
          </a:p>
        </p:txBody>
      </p:sp>
    </p:spTree>
    <p:extLst>
      <p:ext uri="{BB962C8B-B14F-4D97-AF65-F5344CB8AC3E}">
        <p14:creationId xmlns:p14="http://schemas.microsoft.com/office/powerpoint/2010/main" val="4147163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6E3D-FBAB-A96B-4426-0F75C20EF13B}"/>
              </a:ext>
            </a:extLst>
          </p:cNvPr>
          <p:cNvSpPr>
            <a:spLocks noGrp="1"/>
          </p:cNvSpPr>
          <p:nvPr>
            <p:ph type="title"/>
          </p:nvPr>
        </p:nvSpPr>
        <p:spPr/>
        <p:txBody>
          <a:bodyPr>
            <a:normAutofit fontScale="90000"/>
          </a:bodyPr>
          <a:lstStyle/>
          <a:p>
            <a:br>
              <a:rPr lang="en-US" dirty="0"/>
            </a:br>
            <a:br>
              <a:rPr lang="en-US" dirty="0"/>
            </a:br>
            <a:r>
              <a:rPr lang="en-US" dirty="0"/>
              <a:t>future scope</a:t>
            </a:r>
            <a:endParaRPr lang="en-IN" dirty="0"/>
          </a:p>
        </p:txBody>
      </p:sp>
      <p:sp>
        <p:nvSpPr>
          <p:cNvPr id="3" name="Content Placeholder 2">
            <a:extLst>
              <a:ext uri="{FF2B5EF4-FFF2-40B4-BE49-F238E27FC236}">
                <a16:creationId xmlns:a16="http://schemas.microsoft.com/office/drawing/2014/main" id="{79880874-96C4-CD7C-9A4B-742E1F8AF7F2}"/>
              </a:ext>
            </a:extLst>
          </p:cNvPr>
          <p:cNvSpPr>
            <a:spLocks noGrp="1"/>
          </p:cNvSpPr>
          <p:nvPr>
            <p:ph idx="1"/>
          </p:nvPr>
        </p:nvSpPr>
        <p:spPr/>
        <p:txBody>
          <a:bodyPr/>
          <a:lstStyle/>
          <a:p>
            <a:r>
              <a:rPr lang="en-US" dirty="0"/>
              <a:t>Agentic AI Career Counselors: The Future of Career Guidance</a:t>
            </a:r>
          </a:p>
          <a:p>
            <a:pPr lvl="1"/>
            <a:r>
              <a:rPr lang="en-US" dirty="0"/>
              <a:t>Personalized &amp; Data-Driven Insights: Provide tailored career paths and skill development plans based on individual profiles and real-time market data.</a:t>
            </a:r>
          </a:p>
          <a:p>
            <a:pPr lvl="1"/>
            <a:r>
              <a:rPr lang="en-US" dirty="0"/>
              <a:t>Proactive Guidance: Identify skill gaps and suggest relevant learning opportunities to boost employability.</a:t>
            </a:r>
          </a:p>
          <a:p>
            <a:pPr lvl="1"/>
            <a:r>
              <a:rPr lang="en-US" dirty="0"/>
              <a:t>Enhanced Job Search: Optimize resumes, offer mock interviews, and streamline job search processes.</a:t>
            </a:r>
          </a:p>
          <a:p>
            <a:pPr lvl="1"/>
            <a:r>
              <a:rPr lang="en-US" dirty="0"/>
              <a:t>Increased Accessibility &amp; Continuous Learning: Available 24/7 and adapt to evolving skills and market trends.</a:t>
            </a:r>
          </a:p>
          <a:p>
            <a:pPr marL="0" indent="0">
              <a:buNone/>
            </a:pPr>
            <a:endParaRPr lang="en-IN" dirty="0"/>
          </a:p>
        </p:txBody>
      </p:sp>
    </p:spTree>
    <p:extLst>
      <p:ext uri="{BB962C8B-B14F-4D97-AF65-F5344CB8AC3E}">
        <p14:creationId xmlns:p14="http://schemas.microsoft.com/office/powerpoint/2010/main" val="317574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32A0B-27C0-E8A7-A806-A5DBD71FCF7D}"/>
              </a:ext>
            </a:extLst>
          </p:cNvPr>
          <p:cNvSpPr>
            <a:spLocks noGrp="1"/>
          </p:cNvSpPr>
          <p:nvPr>
            <p:ph type="title"/>
          </p:nvPr>
        </p:nvSpPr>
        <p:spPr/>
        <p:txBody>
          <a:bodyPr/>
          <a:lstStyle/>
          <a:p>
            <a:r>
              <a:rPr lang="en-US" dirty="0" err="1"/>
              <a:t>Github</a:t>
            </a:r>
            <a:r>
              <a:rPr lang="en-US" dirty="0"/>
              <a:t> link</a:t>
            </a:r>
            <a:endParaRPr lang="en-IN" dirty="0"/>
          </a:p>
        </p:txBody>
      </p:sp>
      <p:sp>
        <p:nvSpPr>
          <p:cNvPr id="3" name="Content Placeholder 2">
            <a:extLst>
              <a:ext uri="{FF2B5EF4-FFF2-40B4-BE49-F238E27FC236}">
                <a16:creationId xmlns:a16="http://schemas.microsoft.com/office/drawing/2014/main" id="{C389DDDC-699C-5DD4-F330-F43A7FC3403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056167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3" name="Content Placeholder 2">
            <a:extLst>
              <a:ext uri="{FF2B5EF4-FFF2-40B4-BE49-F238E27FC236}">
                <a16:creationId xmlns:a16="http://schemas.microsoft.com/office/drawing/2014/main" id="{0EC3A396-113D-DF94-C972-AF466C8D9678}"/>
              </a:ext>
            </a:extLst>
          </p:cNvPr>
          <p:cNvPicPr>
            <a:picLocks noGrp="1" noChangeAspect="1"/>
          </p:cNvPicPr>
          <p:nvPr>
            <p:ph idx="1"/>
          </p:nvPr>
        </p:nvPicPr>
        <p:blipFill>
          <a:blip r:embed="rId2"/>
          <a:stretch>
            <a:fillRect/>
          </a:stretch>
        </p:blipFill>
        <p:spPr>
          <a:xfrm>
            <a:off x="3053678" y="1406525"/>
            <a:ext cx="5724281" cy="4568825"/>
          </a:xfr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0E89CD3-9061-704B-0F5F-F57FC9A88E38}"/>
              </a:ext>
            </a:extLst>
          </p:cNvPr>
          <p:cNvPicPr>
            <a:picLocks noGrp="1" noChangeAspect="1"/>
          </p:cNvPicPr>
          <p:nvPr>
            <p:ph idx="1"/>
          </p:nvPr>
        </p:nvPicPr>
        <p:blipFill>
          <a:blip r:embed="rId2"/>
          <a:stretch>
            <a:fillRect/>
          </a:stretch>
        </p:blipFill>
        <p:spPr>
          <a:xfrm>
            <a:off x="2120012" y="1301750"/>
            <a:ext cx="7948800" cy="4673600"/>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Calibri"/>
              </a:rPr>
              <a:t>Wow factor</a:t>
            </a:r>
            <a:endParaRPr lang="en-US" sz="2000" b="1" dirty="0">
              <a:latin typeface="Arial"/>
              <a:ea typeface="+mn-lt"/>
              <a:cs typeface="+mn-lt"/>
            </a:endParaRPr>
          </a:p>
          <a:p>
            <a:pPr marL="305435" indent="-305435"/>
            <a:r>
              <a:rPr lang="en-US" sz="2000" b="1" dirty="0">
                <a:latin typeface="Arial"/>
                <a:ea typeface="+mn-lt"/>
                <a:cs typeface="+mn-lt"/>
              </a:rPr>
              <a:t>End users</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IBM certification</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Students often struggle to make informed career decisions due to fragmented access to guidance, limited self-awareness of academic strengths, and rapidly evolving industry landscapes. Traditional counseling methods lack personalization and scalability, leading to missed opportunities and career mismatches. The challenge is to develop an intelligent, autonomous agent that continuously monitors student performance, evolving interests, and real-time labor market trends to deliver tailored career pathway suggestions. This would empower students to make confident, future-ready decisions with minimal dependency on manual intervention. </a:t>
            </a:r>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800" i="1" dirty="0">
                <a:latin typeface="Calibri" panose="020F0502020204030204" pitchFamily="34" charset="0"/>
                <a:ea typeface="Calibri" panose="020F0502020204030204" pitchFamily="34" charset="0"/>
                <a:cs typeface="Calibri" panose="020F0502020204030204" pitchFamily="34" charset="0"/>
              </a:rPr>
              <a:t>IBM cloud lite services</a:t>
            </a:r>
          </a:p>
          <a:p>
            <a:pPr marL="0" indent="0">
              <a:buNone/>
            </a:pPr>
            <a:r>
              <a:rPr lang="en-US" sz="1800" i="1" dirty="0">
                <a:latin typeface="Calibri" panose="020F0502020204030204" pitchFamily="34" charset="0"/>
                <a:ea typeface="Calibri" panose="020F0502020204030204" pitchFamily="34" charset="0"/>
                <a:cs typeface="Calibri" panose="020F0502020204030204" pitchFamily="34" charset="0"/>
              </a:rPr>
              <a:t>Natural language processing </a:t>
            </a:r>
          </a:p>
          <a:p>
            <a:pPr marL="0" indent="0">
              <a:buNone/>
            </a:pPr>
            <a:r>
              <a:rPr lang="en-US" sz="1800" i="1" dirty="0">
                <a:latin typeface="Calibri" panose="020F0502020204030204" pitchFamily="34" charset="0"/>
                <a:ea typeface="Calibri" panose="020F0502020204030204" pitchFamily="34" charset="0"/>
                <a:cs typeface="Calibri" panose="020F0502020204030204" pitchFamily="34" charset="0"/>
              </a:rPr>
              <a:t>Retrieval  </a:t>
            </a:r>
            <a:r>
              <a:rPr lang="en-US" sz="1800" i="1" dirty="0" err="1">
                <a:latin typeface="Calibri" panose="020F0502020204030204" pitchFamily="34" charset="0"/>
                <a:ea typeface="Calibri" panose="020F0502020204030204" pitchFamily="34" charset="0"/>
                <a:cs typeface="Calibri" panose="020F0502020204030204" pitchFamily="34" charset="0"/>
              </a:rPr>
              <a:t>Augumented</a:t>
            </a:r>
            <a:r>
              <a:rPr lang="en-US" sz="1800" i="1" dirty="0">
                <a:latin typeface="Calibri" panose="020F0502020204030204" pitchFamily="34" charset="0"/>
                <a:ea typeface="Calibri" panose="020F0502020204030204" pitchFamily="34" charset="0"/>
                <a:cs typeface="Calibri" panose="020F0502020204030204" pitchFamily="34" charset="0"/>
              </a:rPr>
              <a:t> Generation(RAG)</a:t>
            </a:r>
          </a:p>
          <a:p>
            <a:pPr marL="0" indent="0">
              <a:buNone/>
            </a:pPr>
            <a:r>
              <a:rPr lang="en-US" sz="1800" i="1" dirty="0">
                <a:latin typeface="Calibri" panose="020F0502020204030204" pitchFamily="34" charset="0"/>
                <a:ea typeface="Calibri" panose="020F0502020204030204" pitchFamily="34" charset="0"/>
                <a:cs typeface="Calibri" panose="020F0502020204030204" pitchFamily="34" charset="0"/>
              </a:rPr>
              <a:t>IBM Granite model</a:t>
            </a:r>
          </a:p>
          <a:p>
            <a:pPr marL="629920" lvl="1" indent="-305435"/>
            <a:endParaRPr lang="en-US"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endParaRPr lang="en-IN" sz="12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latin typeface="Arial" panose="020B0604020202020204" pitchFamily="34" charset="0"/>
                <a:ea typeface="+mn-lt"/>
                <a:cs typeface="Arial" panose="020B0604020202020204" pitchFamily="34" charset="0"/>
              </a:rPr>
              <a:t>IBM cloud watsonx.AI studio</a:t>
            </a:r>
          </a:p>
          <a:p>
            <a:pPr marL="0" indent="0">
              <a:buNone/>
            </a:pPr>
            <a:r>
              <a:rPr lang="en-US" sz="1800" b="1" dirty="0">
                <a:solidFill>
                  <a:srgbClr val="0F0F0F"/>
                </a:solidFill>
                <a:latin typeface="Arial" panose="020B0604020202020204" pitchFamily="34" charset="0"/>
                <a:ea typeface="+mn-lt"/>
                <a:cs typeface="Arial" panose="020B0604020202020204" pitchFamily="34" charset="0"/>
              </a:rPr>
              <a:t>IBM cloud watsonx.AI runtime</a:t>
            </a:r>
          </a:p>
          <a:p>
            <a:pPr marL="0" indent="0">
              <a:buNone/>
            </a:pPr>
            <a:r>
              <a:rPr lang="en-US" sz="1800" b="1" dirty="0">
                <a:solidFill>
                  <a:srgbClr val="0F0F0F"/>
                </a:solidFill>
                <a:latin typeface="Arial" panose="020B0604020202020204" pitchFamily="34" charset="0"/>
                <a:ea typeface="+mn-lt"/>
                <a:cs typeface="Arial" panose="020B0604020202020204" pitchFamily="34" charset="0"/>
              </a:rPr>
              <a:t>IBM cloud agent lab</a:t>
            </a:r>
          </a:p>
          <a:p>
            <a:pPr marL="0" indent="0">
              <a:buNone/>
            </a:pPr>
            <a:r>
              <a:rPr lang="en-US" sz="1800" b="1" dirty="0">
                <a:solidFill>
                  <a:srgbClr val="0F0F0F"/>
                </a:solidFill>
                <a:latin typeface="Arial" panose="020B0604020202020204" pitchFamily="34" charset="0"/>
                <a:ea typeface="+mn-lt"/>
                <a:cs typeface="Arial" panose="020B0604020202020204" pitchFamily="34" charset="0"/>
              </a:rPr>
              <a:t>IBM granite foundation model</a:t>
            </a:r>
            <a:endParaRPr lang="en-IN" sz="1800" b="1" dirty="0">
              <a:solidFill>
                <a:srgbClr val="0F0F0F"/>
              </a:solidFill>
              <a:latin typeface="Arial" panose="020B0604020202020204" pitchFamily="34" charset="0"/>
              <a:ea typeface="+mn-lt"/>
              <a:cs typeface="Arial" panose="020B0604020202020204" pitchFamily="34" charset="0"/>
            </a:endParaRPr>
          </a:p>
        </p:txBody>
      </p:sp>
      <p:sp>
        <p:nvSpPr>
          <p:cNvPr id="7" name="Rectangle 4">
            <a:extLst>
              <a:ext uri="{FF2B5EF4-FFF2-40B4-BE49-F238E27FC236}">
                <a16:creationId xmlns:a16="http://schemas.microsoft.com/office/drawing/2014/main" id="{5927FF25-E578-F26F-31D8-9356A23A42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IBM Cloud account with Watsonx.ai and Watson Assistant access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itle 3">
            <a:extLst>
              <a:ext uri="{FF2B5EF4-FFF2-40B4-BE49-F238E27FC236}">
                <a16:creationId xmlns:a16="http://schemas.microsoft.com/office/drawing/2014/main" id="{D292F248-47B9-EC14-0163-72FDDD4DDEA0}"/>
              </a:ext>
            </a:extLst>
          </p:cNvPr>
          <p:cNvSpPr>
            <a:spLocks noGrp="1"/>
          </p:cNvSpPr>
          <p:nvPr>
            <p:ph type="title"/>
          </p:nvPr>
        </p:nvSpPr>
        <p:spPr/>
        <p:txBody>
          <a:bodyPr/>
          <a:lstStyle/>
          <a:p>
            <a:r>
              <a:rPr lang="en-US" dirty="0"/>
              <a:t>IBM CLOUD SERVICES USED</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r>
              <a:rPr lang="en-US" dirty="0"/>
              <a:t>Hyper-Personalized &amp; Adaptive Guidance:</a:t>
            </a:r>
          </a:p>
          <a:p>
            <a:pPr lvl="1"/>
            <a:r>
              <a:rPr lang="en-US" dirty="0"/>
              <a:t>Dynamic career mapping based on continuous learning of skills, interests, and experiences.</a:t>
            </a:r>
          </a:p>
          <a:p>
            <a:pPr lvl="1"/>
            <a:r>
              <a:rPr lang="en-US" dirty="0"/>
              <a:t>Personalized learning paths and resources to fill skill gaps identified by the AI system.</a:t>
            </a:r>
          </a:p>
          <a:p>
            <a:pPr lvl="1"/>
            <a:r>
              <a:rPr lang="en-US" dirty="0"/>
              <a:t>Predictive analytics to forecast future job market trends and recommend proactive upskilling.</a:t>
            </a:r>
          </a:p>
          <a:p>
            <a:r>
              <a:rPr lang="en-US" dirty="0"/>
              <a:t>Virtual Reality Career Simulations: Allow users to "test-drive" various careers through immersive VR simulations, experiencing the daily tasks, environment, and challenges of different roles before committing.</a:t>
            </a:r>
          </a:p>
          <a:p>
            <a:r>
              <a:rPr lang="en-US" dirty="0"/>
              <a:t>Interactive Learning &amp; Skill Development: Gamified learning modules, interactive exercises, and simulations within the platform can make skill development engaging and effective.</a:t>
            </a:r>
          </a:p>
          <a:p>
            <a:r>
              <a:rPr lang="en-US" dirty="0"/>
              <a:t>"Show, Don't Just Tell" Approach: Offer VR-based visualizations of complex concepts or career paths to enhance understanding and engagement, as opposed to solely text or generalized recommendations. </a:t>
            </a:r>
          </a:p>
          <a:p>
            <a:pPr marL="0" indent="0">
              <a:buNone/>
            </a:pPr>
            <a:endParaRPr lang="en-IN" sz="1400" dirty="0"/>
          </a:p>
        </p:txBody>
      </p:sp>
      <p:sp>
        <p:nvSpPr>
          <p:cNvPr id="4" name="Title 3">
            <a:extLst>
              <a:ext uri="{FF2B5EF4-FFF2-40B4-BE49-F238E27FC236}">
                <a16:creationId xmlns:a16="http://schemas.microsoft.com/office/drawing/2014/main" id="{22CF1B4F-89EF-C8AA-56C0-8BF0F26BB79B}"/>
              </a:ext>
            </a:extLst>
          </p:cNvPr>
          <p:cNvSpPr>
            <a:spLocks noGrp="1"/>
          </p:cNvSpPr>
          <p:nvPr>
            <p:ph type="title"/>
          </p:nvPr>
        </p:nvSpPr>
        <p:spPr/>
        <p:txBody>
          <a:bodyPr/>
          <a:lstStyle/>
          <a:p>
            <a:r>
              <a:rPr lang="en-US" dirty="0"/>
              <a:t>Wow factors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5B17-FDD2-6CEE-F0CB-E04BD942987D}"/>
              </a:ext>
            </a:extLst>
          </p:cNvPr>
          <p:cNvSpPr>
            <a:spLocks noGrp="1"/>
          </p:cNvSpPr>
          <p:nvPr>
            <p:ph type="title"/>
          </p:nvPr>
        </p:nvSpPr>
        <p:spPr/>
        <p:txBody>
          <a:bodyPr/>
          <a:lstStyle/>
          <a:p>
            <a:r>
              <a:rPr lang="en-US" dirty="0"/>
              <a:t>END USERS</a:t>
            </a:r>
            <a:endParaRPr lang="en-IN" dirty="0"/>
          </a:p>
        </p:txBody>
      </p:sp>
      <p:sp>
        <p:nvSpPr>
          <p:cNvPr id="3" name="Content Placeholder 2">
            <a:extLst>
              <a:ext uri="{FF2B5EF4-FFF2-40B4-BE49-F238E27FC236}">
                <a16:creationId xmlns:a16="http://schemas.microsoft.com/office/drawing/2014/main" id="{F7C5C888-9B48-BF11-8F49-A3A5D482BAAE}"/>
              </a:ext>
            </a:extLst>
          </p:cNvPr>
          <p:cNvSpPr>
            <a:spLocks noGrp="1"/>
          </p:cNvSpPr>
          <p:nvPr>
            <p:ph idx="1"/>
          </p:nvPr>
        </p:nvSpPr>
        <p:spPr/>
        <p:txBody>
          <a:bodyPr>
            <a:normAutofit/>
          </a:bodyPr>
          <a:lstStyle/>
          <a:p>
            <a:r>
              <a:rPr lang="en-US" sz="2000" dirty="0"/>
              <a:t>Academic students</a:t>
            </a:r>
          </a:p>
          <a:p>
            <a:r>
              <a:rPr lang="en-US" sz="2000" dirty="0"/>
              <a:t>Educators</a:t>
            </a:r>
          </a:p>
          <a:p>
            <a:r>
              <a:rPr lang="en-US" sz="2000" dirty="0"/>
              <a:t>Marketers</a:t>
            </a:r>
          </a:p>
          <a:p>
            <a:r>
              <a:rPr lang="en-US" sz="2000" dirty="0"/>
              <a:t>Private Employees</a:t>
            </a:r>
          </a:p>
          <a:p>
            <a:r>
              <a:rPr lang="en-US" sz="2000" dirty="0" err="1"/>
              <a:t>etc</a:t>
            </a:r>
            <a:endParaRPr lang="en-IN" sz="2000" dirty="0"/>
          </a:p>
        </p:txBody>
      </p:sp>
    </p:spTree>
    <p:extLst>
      <p:ext uri="{BB962C8B-B14F-4D97-AF65-F5344CB8AC3E}">
        <p14:creationId xmlns:p14="http://schemas.microsoft.com/office/powerpoint/2010/main" val="972873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DCFE-A977-7DAE-8D73-EB438D6D837D}"/>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45556511-F69F-9939-7B3A-F3B6F88FF8B2}"/>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484947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BF63-C841-39D3-76FC-0EC3223050A4}"/>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D1E55042-0BF0-0175-74AE-B9AB50D1F6F3}"/>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00830314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127</TotalTime>
  <Words>476</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Franklin Gothic Book</vt:lpstr>
      <vt:lpstr>Franklin Gothic Demi</vt:lpstr>
      <vt:lpstr>Wingdings 2</vt:lpstr>
      <vt:lpstr>DividendVTI</vt:lpstr>
      <vt:lpstr>Carrier counseler</vt:lpstr>
      <vt:lpstr>OUTLINE</vt:lpstr>
      <vt:lpstr>Problem Statement</vt:lpstr>
      <vt:lpstr>Technology used</vt:lpstr>
      <vt:lpstr>IBM CLOUD SERVICES USED</vt:lpstr>
      <vt:lpstr>Wow factors</vt:lpstr>
      <vt:lpstr>END USERS</vt:lpstr>
      <vt:lpstr>results</vt:lpstr>
      <vt:lpstr>results</vt:lpstr>
      <vt:lpstr>conclusion</vt:lpstr>
      <vt:lpstr>  future scope</vt:lpstr>
      <vt:lpstr>Github link</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khushi pandey</cp:lastModifiedBy>
  <cp:revision>28</cp:revision>
  <dcterms:created xsi:type="dcterms:W3CDTF">2021-05-26T16:50:10Z</dcterms:created>
  <dcterms:modified xsi:type="dcterms:W3CDTF">2025-08-02T09:33:31Z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