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778A-1858-2149-AFE6-FF896CBBD0B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C566-974F-AB48-9992-C4B47AC4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1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778A-1858-2149-AFE6-FF896CBBD0B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C566-974F-AB48-9992-C4B47AC4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9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778A-1858-2149-AFE6-FF896CBBD0B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C566-974F-AB48-9992-C4B47AC4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6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778A-1858-2149-AFE6-FF896CBBD0B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C566-974F-AB48-9992-C4B47AC4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778A-1858-2149-AFE6-FF896CBBD0B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C566-974F-AB48-9992-C4B47AC4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8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778A-1858-2149-AFE6-FF896CBBD0B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C566-974F-AB48-9992-C4B47AC4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4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778A-1858-2149-AFE6-FF896CBBD0B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C566-974F-AB48-9992-C4B47AC4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4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778A-1858-2149-AFE6-FF896CBBD0B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C566-974F-AB48-9992-C4B47AC4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2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778A-1858-2149-AFE6-FF896CBBD0B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C566-974F-AB48-9992-C4B47AC4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1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778A-1858-2149-AFE6-FF896CBBD0B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C566-974F-AB48-9992-C4B47AC4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6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778A-1858-2149-AFE6-FF896CBBD0B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C566-974F-AB48-9992-C4B47AC4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5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E778A-1858-2149-AFE6-FF896CBBD0B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BC566-974F-AB48-9992-C4B47AC4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0323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Python</a:t>
            </a:r>
            <a:r>
              <a:rPr lang="zh-TW" altLang="en-US" sz="1800" dirty="0" smtClean="0"/>
              <a:t>有一个简单的语法，使其适合作为第一语言学习编程。</a:t>
            </a: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 smtClean="0"/>
          </a:p>
          <a:p>
            <a:r>
              <a:rPr lang="zh-TW" altLang="en-US" sz="1800" dirty="0" smtClean="0"/>
              <a:t>学习曲线比</a:t>
            </a:r>
            <a:r>
              <a:rPr lang="en-US" altLang="zh-TW" sz="1800" dirty="0" smtClean="0"/>
              <a:t>Java</a:t>
            </a:r>
            <a:r>
              <a:rPr lang="zh-TW" altLang="en-US" sz="1800" dirty="0" smtClean="0"/>
              <a:t>，</a:t>
            </a:r>
            <a:r>
              <a:rPr lang="en-US" altLang="zh-TW" sz="1800" dirty="0" smtClean="0"/>
              <a:t>C / C ++ </a:t>
            </a:r>
            <a:r>
              <a:rPr lang="zh-TW" altLang="en-US" sz="1800" dirty="0" smtClean="0"/>
              <a:t>等其他语言更平滑。</a:t>
            </a:r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zh-TW" altLang="en-US" sz="1800" dirty="0" smtClean="0"/>
              <a:t>可作交互式编码</a:t>
            </a: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 smtClean="0"/>
          </a:p>
          <a:p>
            <a:r>
              <a:rPr lang="zh-TW" altLang="en-US" sz="1800" dirty="0" smtClean="0"/>
              <a:t>当时机成熟时，可以在</a:t>
            </a:r>
            <a:r>
              <a:rPr lang="en-US" altLang="zh-TW" sz="1800" dirty="0" smtClean="0"/>
              <a:t>Python</a:t>
            </a:r>
            <a:r>
              <a:rPr lang="zh-TW" altLang="en-US" sz="1800" dirty="0" smtClean="0"/>
              <a:t>中学习</a:t>
            </a:r>
            <a:r>
              <a:rPr lang="en-US" altLang="zh-TW" sz="1800" dirty="0" smtClean="0"/>
              <a:t>OOP</a:t>
            </a:r>
            <a:r>
              <a:rPr lang="zh-TW" altLang="en-US" sz="1800" dirty="0" smtClean="0"/>
              <a:t>或函数式编程。 </a:t>
            </a: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 smtClean="0"/>
          </a:p>
          <a:p>
            <a:r>
              <a:rPr lang="en-US" altLang="zh-TW" sz="1800" dirty="0" smtClean="0"/>
              <a:t>Python</a:t>
            </a:r>
            <a:r>
              <a:rPr lang="zh-TW" altLang="en-US" sz="1800" dirty="0" smtClean="0"/>
              <a:t>提供了精心布置的标准库，并提供了许多外部库。这允许快速开发具体应用。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930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Web开发，使用Django，Flask，Pylons框架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使用Numpy，Pandas和Matplotlib进行数据科学和可视化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使用Scikit-learn进行机器学习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 smtClean="0"/>
              <a:t>使用Tensorflow</a:t>
            </a:r>
            <a:r>
              <a:rPr lang="en-US" sz="1800" dirty="0" smtClean="0"/>
              <a:t>, </a:t>
            </a:r>
            <a:r>
              <a:rPr lang="en-US" sz="1800" dirty="0" err="1" smtClean="0"/>
              <a:t>pytorch进行</a:t>
            </a:r>
            <a:r>
              <a:rPr lang="zh-TW" altLang="en-US" sz="1800" dirty="0" smtClean="0"/>
              <a:t>深度学习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使用PyQt，Gtk，wxWidgets等的桌面应用程序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使用Kivy或BeeWare的移动应用程序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5611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Python</a:t>
            </a:r>
            <a:r>
              <a:rPr lang="zh-TW" altLang="en-US" sz="1800" dirty="0" smtClean="0"/>
              <a:t>是一种面向对象的编程语言。它甚至允许您创建具有多重继承的类。 </a:t>
            </a:r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Python</a:t>
            </a:r>
            <a:r>
              <a:rPr lang="zh-TW" altLang="en-US" sz="1800" dirty="0" smtClean="0"/>
              <a:t>提供了必要的功能，允许您在函数式编程中进行编程：</a:t>
            </a:r>
            <a:r>
              <a:rPr lang="en-US" altLang="zh-TW" sz="1800" dirty="0" smtClean="0"/>
              <a:t>lambda</a:t>
            </a:r>
            <a:r>
              <a:rPr lang="zh-TW" altLang="en-US" sz="1800" dirty="0" smtClean="0"/>
              <a:t>，</a:t>
            </a:r>
            <a:r>
              <a:rPr lang="en-US" altLang="zh-TW" sz="1800" dirty="0" smtClean="0"/>
              <a:t>map</a:t>
            </a:r>
            <a:r>
              <a:rPr lang="zh-TW" altLang="en-US" sz="1800" dirty="0" smtClean="0"/>
              <a:t>，</a:t>
            </a:r>
            <a:r>
              <a:rPr lang="en-US" altLang="zh-TW" sz="1800" dirty="0" smtClean="0"/>
              <a:t>filter</a:t>
            </a:r>
            <a:r>
              <a:rPr lang="zh-TW" altLang="en-US" sz="1800" dirty="0" smtClean="0"/>
              <a:t>，</a:t>
            </a:r>
            <a:r>
              <a:rPr lang="en-US" altLang="zh-TW" sz="1800" dirty="0" smtClean="0"/>
              <a:t>reduce</a:t>
            </a:r>
            <a:r>
              <a:rPr lang="zh-TW" altLang="en-US" sz="1800" dirty="0" smtClean="0"/>
              <a:t>，</a:t>
            </a:r>
            <a:r>
              <a:rPr lang="en-US" altLang="zh-TW" sz="1800" dirty="0" smtClean="0"/>
              <a:t>partial ... </a:t>
            </a:r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Python</a:t>
            </a:r>
            <a:r>
              <a:rPr lang="zh-TW" altLang="en-US" sz="1800" dirty="0" smtClean="0"/>
              <a:t>在运行时检查变量的类型，这使得变量的声明更容易。但是也可以进行静态类型以更快地捕获潜在的错误</a:t>
            </a:r>
            <a:r>
              <a:rPr lang="en-US" altLang="zh-TW" sz="1800" dirty="0" smtClean="0"/>
              <a:t> (</a:t>
            </a:r>
            <a:r>
              <a:rPr lang="en-US" altLang="zh-TW" sz="1800" dirty="0" err="1" smtClean="0"/>
              <a:t>mypy</a:t>
            </a:r>
            <a:r>
              <a:rPr lang="en-US" altLang="zh-TW" sz="1800" dirty="0" smtClean="0"/>
              <a:t>, type hinting)</a:t>
            </a:r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Python</a:t>
            </a:r>
            <a:r>
              <a:rPr lang="zh-TW" altLang="en-US" sz="1800" dirty="0" smtClean="0"/>
              <a:t>有一个非常广泛的标准库。它包含许多类型（列表，映射，集合，数字</a:t>
            </a:r>
            <a:r>
              <a:rPr lang="en-US" altLang="zh-TW" sz="1800" dirty="0" smtClean="0"/>
              <a:t>......</a:t>
            </a:r>
            <a:r>
              <a:rPr lang="zh-TW" altLang="en-US" sz="1800" dirty="0" smtClean="0"/>
              <a:t>），它具有读取</a:t>
            </a:r>
            <a:r>
              <a:rPr lang="en-US" altLang="zh-TW" sz="1800" dirty="0" smtClean="0"/>
              <a:t>/</a:t>
            </a:r>
            <a:r>
              <a:rPr lang="zh-TW" altLang="en-US" sz="1800" dirty="0" smtClean="0"/>
              <a:t>写入文件的</a:t>
            </a:r>
            <a:r>
              <a:rPr lang="en-US" altLang="zh-TW" sz="1800" dirty="0" smtClean="0"/>
              <a:t>IO</a:t>
            </a:r>
            <a:r>
              <a:rPr lang="zh-TW" altLang="en-US" sz="1800" dirty="0" smtClean="0"/>
              <a:t>函数，数学函数（复数，分数，统计函数，随机</a:t>
            </a:r>
            <a:r>
              <a:rPr lang="en-US" altLang="zh-TW" sz="1800" dirty="0" smtClean="0"/>
              <a:t>...</a:t>
            </a:r>
            <a:r>
              <a:rPr lang="zh-TW" altLang="en-US" sz="1800" dirty="0" smtClean="0"/>
              <a:t>），压缩（</a:t>
            </a:r>
            <a:r>
              <a:rPr lang="en-US" altLang="zh-TW" sz="1800" dirty="0" err="1" smtClean="0"/>
              <a:t>zlib</a:t>
            </a:r>
            <a:r>
              <a:rPr lang="zh-TW" altLang="en-US" sz="1800" dirty="0" smtClean="0"/>
              <a:t>，</a:t>
            </a:r>
            <a:r>
              <a:rPr lang="en-US" altLang="zh-TW" sz="1800" dirty="0" err="1" smtClean="0"/>
              <a:t>gzip</a:t>
            </a:r>
            <a:r>
              <a:rPr lang="zh-TW" altLang="en-US" sz="1800" dirty="0" smtClean="0"/>
              <a:t>，</a:t>
            </a:r>
            <a:r>
              <a:rPr lang="en-US" altLang="zh-TW" sz="1800" dirty="0" smtClean="0"/>
              <a:t>tar</a:t>
            </a:r>
            <a:r>
              <a:rPr lang="mr-IN" altLang="zh-TW" sz="1800" dirty="0" smtClean="0"/>
              <a:t>…</a:t>
            </a:r>
            <a:r>
              <a:rPr lang="zh-TW" altLang="en-US" sz="1800" dirty="0" smtClean="0"/>
              <a:t>），解析（</a:t>
            </a:r>
            <a:r>
              <a:rPr lang="en-US" altLang="zh-TW" sz="1800" dirty="0" smtClean="0"/>
              <a:t>xml</a:t>
            </a:r>
            <a:r>
              <a:rPr lang="zh-TW" altLang="en-US" sz="1800" dirty="0" smtClean="0"/>
              <a:t>，</a:t>
            </a:r>
            <a:r>
              <a:rPr lang="en-US" altLang="zh-TW" sz="1800" dirty="0" err="1" smtClean="0"/>
              <a:t>json</a:t>
            </a:r>
            <a:r>
              <a:rPr lang="zh-TW" altLang="en-US" sz="1800" dirty="0" smtClean="0"/>
              <a:t>，</a:t>
            </a:r>
            <a:r>
              <a:rPr lang="en-US" altLang="zh-TW" sz="1800" dirty="0" smtClean="0"/>
              <a:t>...</a:t>
            </a:r>
            <a:r>
              <a:rPr lang="zh-TW" altLang="en-US" sz="1800" dirty="0" smtClean="0"/>
              <a:t>），加密，线程，套接字，</a:t>
            </a:r>
            <a:r>
              <a:rPr lang="en-US" altLang="zh-TW" sz="1800" dirty="0" smtClean="0"/>
              <a:t>http</a:t>
            </a:r>
            <a:r>
              <a:rPr lang="zh-TW" altLang="en-US" sz="1800" dirty="0" smtClean="0"/>
              <a:t>模块，图形界面等等。 </a:t>
            </a:r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zh-TW" altLang="en-US" sz="1800" dirty="0" smtClean="0"/>
              <a:t>使用包管理工具</a:t>
            </a:r>
            <a:r>
              <a:rPr lang="en-US" altLang="zh-TW" sz="1800" dirty="0" smtClean="0"/>
              <a:t>pip</a:t>
            </a:r>
            <a:r>
              <a:rPr lang="zh-TW" altLang="en-US" sz="1800" dirty="0" smtClean="0"/>
              <a:t>可以获得</a:t>
            </a:r>
            <a:r>
              <a:rPr lang="en-US" altLang="zh-TW" sz="1800" dirty="0" smtClean="0"/>
              <a:t>150,000</a:t>
            </a:r>
            <a:r>
              <a:rPr lang="zh-TW" altLang="en-US" sz="1800" dirty="0" smtClean="0"/>
              <a:t>多个库。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049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256</Words>
  <Application>Microsoft Macintosh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Why Python?</vt:lpstr>
      <vt:lpstr>Why Python?</vt:lpstr>
      <vt:lpstr>Why Python?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Python?</dc:title>
  <dc:creator>Kevin Huang</dc:creator>
  <cp:lastModifiedBy>Kevin Huang</cp:lastModifiedBy>
  <cp:revision>3</cp:revision>
  <dcterms:created xsi:type="dcterms:W3CDTF">2019-03-24T14:06:34Z</dcterms:created>
  <dcterms:modified xsi:type="dcterms:W3CDTF">2019-03-24T23:24:54Z</dcterms:modified>
</cp:coreProperties>
</file>