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76" r:id="rId4"/>
    <p:sldId id="374" r:id="rId5"/>
    <p:sldId id="3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803"/>
    <a:srgbClr val="1F1300"/>
    <a:srgbClr val="FFC15E"/>
    <a:srgbClr val="FFFFFF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E52F5-DD9A-4CE1-97AE-81D0CCA3564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6D7EA-5F66-41E4-9886-80605421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7B69-4564-47D1-A0F6-62CB31794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89AD2-8C15-4E1D-966E-10BB57FC0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C322B-9635-437F-B41D-DA76BF14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5E0E-4B05-41D2-936E-CD116C54F3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780B-D7B4-4E4D-9D10-AF3BCB7A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7102-0E34-49BF-8E91-86A73906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A68D-1079-4991-93C7-FCF620DE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68CB-A939-439E-87C8-32C74436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EAC1D-26F1-4A7E-BED4-C4E3763B4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3D7D9-F36C-459B-AA4B-B986D35F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5E0E-4B05-41D2-936E-CD116C54F3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6154-0249-4B89-912C-92EFFF10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71C80-38D7-4EDE-83FF-E9BB6384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A68D-1079-4991-93C7-FCF620DE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72B07-5E02-4D48-8C7A-A81538323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970B2-0E18-4BB2-A98E-DD2D3A0AE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6387-1722-45C1-BBE1-A02FC662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5E0E-4B05-41D2-936E-CD116C54F3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9208-E9A3-4E03-B480-4C5D2685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010C-4D33-49FC-A184-225C45B6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A68D-1079-4991-93C7-FCF620DE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0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38306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9C4D-4D0D-4DEF-9C28-A4910EAA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A78E-C1FF-4212-9AF8-AC3CD5A2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4710-C87B-43D0-97C8-0529C3D9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5E0E-4B05-41D2-936E-CD116C54F3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6AF-C491-4E0D-817E-364092AA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570EF-D303-4C26-A7BC-3C7B81E3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A68D-1079-4991-93C7-FCF620DE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2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D385-7855-4C69-B5CC-C68D06BF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03F01-D358-49DB-92A4-0F2EB314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03EF-A2F7-4F86-8F18-8EDC4FBB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5E0E-4B05-41D2-936E-CD116C54F3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2F68-0D18-4A24-A1ED-E3D85EA4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9E87-F0B4-418F-B8B8-D8789FD9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A68D-1079-4991-93C7-FCF620DE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5A2A-5504-47FB-88A1-E588E741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9184-65A1-4F00-B749-E070B5868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BB16C-638F-4EE7-85AB-84CDCC236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2D523-9765-4099-8942-CA83683F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5E0E-4B05-41D2-936E-CD116C54F3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B2E76-4E87-4EF0-BEE8-15FC8056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ECD8F-243E-413A-88E3-CBA5F160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A68D-1079-4991-93C7-FCF620DE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EC69-F260-4581-BBAD-3F2B766D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E2F8D-6FB4-4AA6-BF6C-A849EBC6F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90ABB-B5F0-4265-A95B-AAAA6A49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B48AC-B649-4E5B-A592-AE482CC19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321AE-1BA6-43A3-B74D-0A3C71D3E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5838C-93BF-4CDE-8F85-44B61844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5E0E-4B05-41D2-936E-CD116C54F3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A5C59-53D6-401D-AB81-254C5133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C431A-B579-409A-AC66-32732EDF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A68D-1079-4991-93C7-FCF620DE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59E6-05A1-4B3C-8DED-B5519245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1A9D4-373B-4CE9-82A6-5EABA2D4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5E0E-4B05-41D2-936E-CD116C54F3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F023B-D8E2-4211-B73E-17144E57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9963F-BCF6-4F40-A8B2-062DC0E4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A68D-1079-4991-93C7-FCF620DE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7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35905-37B9-4593-8857-89F58955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5E0E-4B05-41D2-936E-CD116C54F3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9AAD2-DE0B-4CB6-9101-A68B3193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2715C-9E1E-45ED-AF1E-B242F0B6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A68D-1079-4991-93C7-FCF620DE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6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A44F-0541-4913-99BD-FD71417F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218A-AA82-4C7B-A5CD-47CC3CE9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8B1C-3617-4A4E-9DD2-4A2AA8FFD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70998-3969-4910-8A9C-2BAB7F77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5E0E-4B05-41D2-936E-CD116C54F3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EC87C-5CE4-4C9C-BADB-CF143013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D59B4-B288-4647-AC20-DB1C771A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A68D-1079-4991-93C7-FCF620DE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8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99D1-00C3-4381-8A63-5FDBAB6D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6D751-9760-4281-9B67-2F8395232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02959-D598-4710-AC11-93D521AED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D4DF-D384-4C54-BC24-40DF6FEC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5E0E-4B05-41D2-936E-CD116C54F3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6AEE1-A5CA-49FC-ADFB-36E498B0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FF766-958A-471B-B0F8-EEF364EE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A68D-1079-4991-93C7-FCF620DE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3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11A82-2E2A-4C67-8993-F6436B9D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41594-3B2D-4ECC-8836-D6878208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E8D9-2FFB-494D-8B6B-B318172D9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B5E0E-4B05-41D2-936E-CD116C54F3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ECB4-26B2-4EDD-8D50-3E1526AB8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C87B-7043-4880-A948-8BD5752C0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EA68D-1079-4991-93C7-FCF620DE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1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7C41-3D15-416C-832D-8FD2C6594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7617A-4DD3-4C12-9A5E-58D8CADA8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title slide</a:t>
            </a:r>
          </a:p>
        </p:txBody>
      </p:sp>
    </p:spTree>
    <p:extLst>
      <p:ext uri="{BB962C8B-B14F-4D97-AF65-F5344CB8AC3E}">
        <p14:creationId xmlns:p14="http://schemas.microsoft.com/office/powerpoint/2010/main" val="297991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8D51-4E9F-43C9-9446-C1EABAF0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4" y="166255"/>
            <a:ext cx="11906991" cy="45248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: Three Steps to Success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2FA3D4-4CFD-4BC1-B8D0-DFF3FFF9A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37522"/>
              </p:ext>
            </p:extLst>
          </p:nvPr>
        </p:nvGraphicFramePr>
        <p:xfrm>
          <a:off x="142504" y="749364"/>
          <a:ext cx="11906991" cy="70408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968997">
                  <a:extLst>
                    <a:ext uri="{9D8B030D-6E8A-4147-A177-3AD203B41FA5}">
                      <a16:colId xmlns:a16="http://schemas.microsoft.com/office/drawing/2014/main" val="510209917"/>
                    </a:ext>
                  </a:extLst>
                </a:gridCol>
                <a:gridCol w="3968997">
                  <a:extLst>
                    <a:ext uri="{9D8B030D-6E8A-4147-A177-3AD203B41FA5}">
                      <a16:colId xmlns:a16="http://schemas.microsoft.com/office/drawing/2014/main" val="3382244138"/>
                    </a:ext>
                  </a:extLst>
                </a:gridCol>
                <a:gridCol w="3968997">
                  <a:extLst>
                    <a:ext uri="{9D8B030D-6E8A-4147-A177-3AD203B41FA5}">
                      <a16:colId xmlns:a16="http://schemas.microsoft.com/office/drawing/2014/main" val="212174292"/>
                    </a:ext>
                  </a:extLst>
                </a:gridCol>
              </a:tblGrid>
              <a:tr h="6929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1 (Only delivery/ pickup)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Premium Rebranding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(August 2020 – September 2020)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2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Omakase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(September 2020 – Fall 2021)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3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Renovated Operations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(Fall 2021 and beyond)(tentative date)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57812721"/>
                  </a:ext>
                </a:extLst>
              </a:tr>
              <a:tr h="40189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Rebrand and renovate restaurant with an emphasis of being high quality and premium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Launch new, scaled down menu offering authentic Japanese tastes and experiences.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 of website and mobile application marketing a new style of hibachi.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Continuing delivery and curbside pickup for flexible dining options. 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chefs with training and experience required for an all-new Omakase service.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 of Omakase service.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Luxurious, private service aimed to provide an bona fide experience without customers having to leave the comfort of their homes.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Superior Japanese charcoal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Binchotan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for smokeless, indoor grilling.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Update website and mobile application for Omakase reservations and pricing.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 and improve by customers’ feedback and ideas.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Rolling process of reopening to ensure maximum use of employee hours.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Reservations only until sufficient demand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Refurnished and redesigned hibachi tables layouts to meet state’s social distancing guidelines.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Privatized seating locations with dividers and distance between tables.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Pathing within restaurant to provide the maximum avoidance and distance among customers. </a:t>
                      </a:r>
                    </a:p>
                    <a:p>
                      <a:pPr marL="0" indent="0" algn="l">
                        <a:buFontTx/>
                        <a:buNone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 our new friend, the six-foot spatula.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9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4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97C1A7C-F0AB-4478-AE78-426E840A8843}"/>
              </a:ext>
            </a:extLst>
          </p:cNvPr>
          <p:cNvSpPr txBox="1"/>
          <p:nvPr/>
        </p:nvSpPr>
        <p:spPr>
          <a:xfrm>
            <a:off x="0" y="2038050"/>
            <a:ext cx="12192000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EF712-82D2-407E-B1C9-E10BBB9415E6}"/>
              </a:ext>
            </a:extLst>
          </p:cNvPr>
          <p:cNvSpPr txBox="1"/>
          <p:nvPr/>
        </p:nvSpPr>
        <p:spPr>
          <a:xfrm>
            <a:off x="633505" y="4840004"/>
            <a:ext cx="2971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 in to our deliciated livestream camera to experience the real deal by watching your hibachi being flamed under our grills.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33C34F6-4DD6-429F-A7F2-035BD5D3B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67" y="2372910"/>
            <a:ext cx="1066441" cy="106644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D23B887-C5DD-44DE-A424-6403D969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6"/>
            <a:ext cx="12192000" cy="322350"/>
          </a:xfrm>
          <a:solidFill>
            <a:srgbClr val="FFFF00"/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Rebrand while implementing take-out and delivery. Review Appendix 3000 for more details.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9BD0EFB-900F-4A6F-9CB2-C1D60FD0C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595" y="2362112"/>
            <a:ext cx="1066441" cy="10664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67C60F-4D53-4A9C-892A-0176A66AD997}"/>
              </a:ext>
            </a:extLst>
          </p:cNvPr>
          <p:cNvSpPr txBox="1"/>
          <p:nvPr/>
        </p:nvSpPr>
        <p:spPr>
          <a:xfrm>
            <a:off x="1513612" y="2616130"/>
            <a:ext cx="196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86C2A-270E-49CA-BED2-2F9FD198D395}"/>
              </a:ext>
            </a:extLst>
          </p:cNvPr>
          <p:cNvSpPr txBox="1"/>
          <p:nvPr/>
        </p:nvSpPr>
        <p:spPr>
          <a:xfrm>
            <a:off x="5677877" y="2485244"/>
            <a:ext cx="1741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Pick-up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EDF997-A536-4AEA-BD36-675AB71C2376}"/>
              </a:ext>
            </a:extLst>
          </p:cNvPr>
          <p:cNvSpPr txBox="1"/>
          <p:nvPr/>
        </p:nvSpPr>
        <p:spPr>
          <a:xfrm>
            <a:off x="9851463" y="2485244"/>
            <a:ext cx="2340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Omakase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F01F61-9CCF-4929-AD5E-6ABD1C161662}"/>
              </a:ext>
            </a:extLst>
          </p:cNvPr>
          <p:cNvSpPr txBox="1"/>
          <p:nvPr/>
        </p:nvSpPr>
        <p:spPr>
          <a:xfrm>
            <a:off x="374953" y="421914"/>
            <a:ext cx="7329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One Objective – Delivery and Pick-up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7056CE-6B06-4B63-B1B1-97BC7A4A563E}"/>
              </a:ext>
            </a:extLst>
          </p:cNvPr>
          <p:cNvCxnSpPr>
            <a:cxnSpLocks/>
          </p:cNvCxnSpPr>
          <p:nvPr/>
        </p:nvCxnSpPr>
        <p:spPr>
          <a:xfrm>
            <a:off x="468033" y="985651"/>
            <a:ext cx="1105103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2CC703-9541-4E6E-80E4-CD5711E9742E}"/>
              </a:ext>
            </a:extLst>
          </p:cNvPr>
          <p:cNvSpPr txBox="1"/>
          <p:nvPr/>
        </p:nvSpPr>
        <p:spPr>
          <a:xfrm>
            <a:off x="0" y="1031467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cash flow by maintaining existing customer base while preparing for premium makeover and Omakase service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4CB57404-7B04-402D-A7B0-8762A427A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6" y="2474446"/>
            <a:ext cx="1066441" cy="106644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C521C0-73A9-4A60-9C7E-6ABE4B3A1F2D}"/>
              </a:ext>
            </a:extLst>
          </p:cNvPr>
          <p:cNvCxnSpPr/>
          <p:nvPr/>
        </p:nvCxnSpPr>
        <p:spPr>
          <a:xfrm>
            <a:off x="3798661" y="4743315"/>
            <a:ext cx="0" cy="17100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4C6036-4413-4A41-96D0-DE11B6B2F2E5}"/>
              </a:ext>
            </a:extLst>
          </p:cNvPr>
          <p:cNvCxnSpPr/>
          <p:nvPr/>
        </p:nvCxnSpPr>
        <p:spPr>
          <a:xfrm>
            <a:off x="8015332" y="4723643"/>
            <a:ext cx="0" cy="171004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770D1F-7C60-4F8C-973B-5DC953175FDF}"/>
              </a:ext>
            </a:extLst>
          </p:cNvPr>
          <p:cNvSpPr txBox="1"/>
          <p:nvPr/>
        </p:nvSpPr>
        <p:spPr>
          <a:xfrm>
            <a:off x="4517997" y="4786753"/>
            <a:ext cx="298546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 your food come to you in real time.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it up at any time that’s most convenient for you.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317AD-D130-4300-ADAD-0F059F4E72A3}"/>
              </a:ext>
            </a:extLst>
          </p:cNvPr>
          <p:cNvSpPr txBox="1"/>
          <p:nvPr/>
        </p:nvSpPr>
        <p:spPr>
          <a:xfrm>
            <a:off x="8462050" y="4978503"/>
            <a:ext cx="3420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our blog of how our chefs are preparing to bring authentic Japanese hibachi experience to your home.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059A40-C408-4BF4-AD9C-32F0DBC1F06E}"/>
              </a:ext>
            </a:extLst>
          </p:cNvPr>
          <p:cNvSpPr txBox="1"/>
          <p:nvPr/>
        </p:nvSpPr>
        <p:spPr>
          <a:xfrm>
            <a:off x="701253" y="3588999"/>
            <a:ext cx="127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FF1E4E-52FF-4F2A-AD10-6C5600C9BAF7}"/>
              </a:ext>
            </a:extLst>
          </p:cNvPr>
          <p:cNvSpPr txBox="1"/>
          <p:nvPr/>
        </p:nvSpPr>
        <p:spPr>
          <a:xfrm>
            <a:off x="1865444" y="3593363"/>
            <a:ext cx="172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in online traffic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195D7E-8AE0-4349-9CEC-3758870968E0}"/>
              </a:ext>
            </a:extLst>
          </p:cNvPr>
          <p:cNvCxnSpPr/>
          <p:nvPr/>
        </p:nvCxnSpPr>
        <p:spPr>
          <a:xfrm>
            <a:off x="3798661" y="2241232"/>
            <a:ext cx="0" cy="1710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3D14F59-A0EB-4A6A-B738-4AEA79D38C21}"/>
              </a:ext>
            </a:extLst>
          </p:cNvPr>
          <p:cNvCxnSpPr/>
          <p:nvPr/>
        </p:nvCxnSpPr>
        <p:spPr>
          <a:xfrm>
            <a:off x="8015332" y="2219508"/>
            <a:ext cx="0" cy="1710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89EFCC-C470-418E-9009-24A174A745B5}"/>
              </a:ext>
            </a:extLst>
          </p:cNvPr>
          <p:cNvSpPr txBox="1"/>
          <p:nvPr/>
        </p:nvSpPr>
        <p:spPr>
          <a:xfrm>
            <a:off x="4333746" y="3591864"/>
            <a:ext cx="127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150%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A5C96B-96DF-48CD-AB4F-EC87EAD04DCE}"/>
              </a:ext>
            </a:extLst>
          </p:cNvPr>
          <p:cNvSpPr txBox="1"/>
          <p:nvPr/>
        </p:nvSpPr>
        <p:spPr>
          <a:xfrm>
            <a:off x="5609881" y="3579640"/>
            <a:ext cx="189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demand in pickup / delivery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9CFBB9-A9D8-43DC-AA03-5F8EDA1553BE}"/>
              </a:ext>
            </a:extLst>
          </p:cNvPr>
          <p:cNvSpPr txBox="1"/>
          <p:nvPr/>
        </p:nvSpPr>
        <p:spPr>
          <a:xfrm>
            <a:off x="9311047" y="3493051"/>
            <a:ext cx="36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7ACA05-B12F-4909-AA62-423C38C3931F}"/>
              </a:ext>
            </a:extLst>
          </p:cNvPr>
          <p:cNvSpPr txBox="1"/>
          <p:nvPr/>
        </p:nvSpPr>
        <p:spPr>
          <a:xfrm>
            <a:off x="9704036" y="3656016"/>
            <a:ext cx="189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110422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69159"/>
              </p:ext>
            </p:extLst>
          </p:nvPr>
        </p:nvGraphicFramePr>
        <p:xfrm>
          <a:off x="2363190" y="2855908"/>
          <a:ext cx="9559636" cy="3720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934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1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5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547"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363190" y="2042557"/>
            <a:ext cx="9649592" cy="813351"/>
            <a:chOff x="1954696" y="1965706"/>
            <a:chExt cx="5155708" cy="548640"/>
          </a:xfrm>
        </p:grpSpPr>
        <p:sp>
          <p:nvSpPr>
            <p:cNvPr id="16" name="Pentagon 15"/>
            <p:cNvSpPr/>
            <p:nvPr/>
          </p:nvSpPr>
          <p:spPr>
            <a:xfrm>
              <a:off x="1954696" y="1965706"/>
              <a:ext cx="1828800" cy="548640"/>
            </a:xfrm>
            <a:prstGeom prst="homePlat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Premium Rebranding</a:t>
              </a:r>
            </a:p>
          </p:txBody>
        </p:sp>
        <p:sp>
          <p:nvSpPr>
            <p:cNvPr id="18" name="Chevron 17"/>
            <p:cNvSpPr/>
            <p:nvPr/>
          </p:nvSpPr>
          <p:spPr>
            <a:xfrm>
              <a:off x="3618150" y="1965706"/>
              <a:ext cx="1828800" cy="54864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Omakase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5281604" y="1965706"/>
              <a:ext cx="1828800" cy="548640"/>
            </a:xfrm>
            <a:prstGeom prst="chevron">
              <a:avLst/>
            </a:prstGeom>
            <a:solidFill>
              <a:schemeClr val="bg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Renovated Operations</a:t>
              </a:r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648AFFDD-84F9-47D1-B057-B97E85D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Summary – Three Phases</a:t>
            </a:r>
          </a:p>
        </p:txBody>
      </p:sp>
    </p:spTree>
    <p:extLst>
      <p:ext uri="{BB962C8B-B14F-4D97-AF65-F5344CB8AC3E}">
        <p14:creationId xmlns:p14="http://schemas.microsoft.com/office/powerpoint/2010/main" val="15874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14A4-7D7B-49DD-AFE4-47102A8E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Premium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F0CF-E7D2-46BD-A4FA-D3552644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373</Words>
  <Application>Microsoft Office PowerPoint</Application>
  <PresentationFormat>Widescreen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Title Slide</vt:lpstr>
      <vt:lpstr>Overview : Three Steps to Success</vt:lpstr>
      <vt:lpstr>Rebrand while implementing take-out and delivery. Review Appendix 3000 for more details.</vt:lpstr>
      <vt:lpstr>Summary – Three Phases</vt:lpstr>
      <vt:lpstr>Premium Delivery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Kevin Huang</dc:creator>
  <cp:lastModifiedBy>Kevin Huang</cp:lastModifiedBy>
  <cp:revision>22</cp:revision>
  <dcterms:created xsi:type="dcterms:W3CDTF">2020-07-29T22:07:49Z</dcterms:created>
  <dcterms:modified xsi:type="dcterms:W3CDTF">2020-07-31T02:42:52Z</dcterms:modified>
</cp:coreProperties>
</file>