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75462" cy="824630"/>
          </a:xfrm>
          <a:custGeom>
            <a:avLst/>
            <a:gdLst/>
            <a:ahLst/>
            <a:cxnLst/>
            <a:rect r="r" b="b" t="t" l="l"/>
            <a:pathLst>
              <a:path h="824630" w="675462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339860"/>
            <a:ext cx="9587854" cy="131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99"/>
              </a:lnSpc>
            </a:pPr>
            <a:r>
              <a:rPr lang="en-US" sz="9999">
                <a:solidFill>
                  <a:srgbClr val="004AAD"/>
                </a:solidFill>
                <a:latin typeface="Montserrat Classic Bold"/>
              </a:rPr>
              <a:t>CHALLENGE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82910"/>
            <a:ext cx="8544752" cy="171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69"/>
              </a:lnSpc>
            </a:pPr>
            <a:r>
              <a:rPr lang="en-US" sz="12999">
                <a:solidFill>
                  <a:srgbClr val="2BB4D4"/>
                </a:solidFill>
                <a:latin typeface="Montserrat Classic Bold"/>
              </a:rPr>
              <a:t>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4162" y="1078950"/>
            <a:ext cx="417641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Journey To Your Best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150262"/>
            <a:ext cx="485187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</a:rPr>
              <a:t>Khuat Bao Nguyen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88000" cy="8385017"/>
          </a:xfrm>
          <a:custGeom>
            <a:avLst/>
            <a:gdLst/>
            <a:ahLst/>
            <a:cxnLst/>
            <a:rect r="r" b="b" t="t" l="l"/>
            <a:pathLst>
              <a:path h="8385017" w="18288000">
                <a:moveTo>
                  <a:pt x="0" y="0"/>
                </a:moveTo>
                <a:lnTo>
                  <a:pt x="18288000" y="0"/>
                </a:lnTo>
                <a:lnTo>
                  <a:pt x="18288000" y="8385017"/>
                </a:lnTo>
                <a:lnTo>
                  <a:pt x="0" y="8385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3" t="0" r="-2083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-89" t="0" r="-89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9532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WHY AUTONOMY </a:t>
            </a:r>
          </a:p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AT WORK IS IMPORTANT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870726" y="3119927"/>
            <a:ext cx="1575250" cy="710160"/>
          </a:xfrm>
          <a:custGeom>
            <a:avLst/>
            <a:gdLst/>
            <a:ahLst/>
            <a:cxnLst/>
            <a:rect r="r" b="b" t="t" l="l"/>
            <a:pathLst>
              <a:path h="710160" w="1575250">
                <a:moveTo>
                  <a:pt x="1575249" y="0"/>
                </a:moveTo>
                <a:lnTo>
                  <a:pt x="0" y="0"/>
                </a:lnTo>
                <a:lnTo>
                  <a:pt x="0" y="710160"/>
                </a:lnTo>
                <a:lnTo>
                  <a:pt x="1575249" y="710160"/>
                </a:lnTo>
                <a:lnTo>
                  <a:pt x="15752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943182" y="3226775"/>
            <a:ext cx="1430337" cy="439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2">
                <a:solidFill>
                  <a:srgbClr val="2E2E2E"/>
                </a:solidFill>
                <a:latin typeface="Montserrat Classic Bold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21184" y="2881815"/>
            <a:ext cx="5238116" cy="1136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WHAT MAKES A</a:t>
            </a:r>
          </a:p>
          <a:p>
            <a:pPr>
              <a:lnSpc>
                <a:spcPts val="447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SMART QUESTION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9870726" y="5854353"/>
            <a:ext cx="1575250" cy="710160"/>
          </a:xfrm>
          <a:custGeom>
            <a:avLst/>
            <a:gdLst/>
            <a:ahLst/>
            <a:cxnLst/>
            <a:rect r="r" b="b" t="t" l="l"/>
            <a:pathLst>
              <a:path h="710160" w="1575250">
                <a:moveTo>
                  <a:pt x="1575249" y="0"/>
                </a:moveTo>
                <a:lnTo>
                  <a:pt x="0" y="0"/>
                </a:lnTo>
                <a:lnTo>
                  <a:pt x="0" y="710160"/>
                </a:lnTo>
                <a:lnTo>
                  <a:pt x="1575249" y="710160"/>
                </a:lnTo>
                <a:lnTo>
                  <a:pt x="15752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43182" y="5961200"/>
            <a:ext cx="1430337" cy="439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2">
                <a:solidFill>
                  <a:srgbClr val="2E2E2E"/>
                </a:solidFill>
                <a:latin typeface="Montserrat Classic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21184" y="5613761"/>
            <a:ext cx="5238116" cy="114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HOW TO APPLY SMART QUESTIONS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026916"/>
            <a:ext cx="7072198" cy="506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5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ASKING SMART QUESTIONS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71000" y="3987800"/>
            <a:ext cx="7988300" cy="5270500"/>
            <a:chOff x="0" y="0"/>
            <a:chExt cx="10651067" cy="702733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516" r="0" b="516"/>
            <a:stretch>
              <a:fillRect/>
            </a:stretch>
          </p:blipFill>
          <p:spPr>
            <a:xfrm flipH="false" flipV="false">
              <a:off x="0" y="0"/>
              <a:ext cx="10651067" cy="7027333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1162050"/>
            <a:ext cx="12230230" cy="181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WHAT MAKES A SMART QUESTION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597275"/>
            <a:ext cx="6115115" cy="5449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883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Open-endedness</a:t>
            </a:r>
          </a:p>
          <a:p>
            <a:pPr marL="863599" indent="-431800" lvl="1">
              <a:lnSpc>
                <a:spcPts val="883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Clarity</a:t>
            </a:r>
          </a:p>
          <a:p>
            <a:pPr marL="863599" indent="-431800" lvl="1">
              <a:lnSpc>
                <a:spcPts val="883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Comprehensiveness</a:t>
            </a:r>
          </a:p>
          <a:p>
            <a:pPr marL="863599" indent="-431800" lvl="1">
              <a:lnSpc>
                <a:spcPts val="883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Non-triviality</a:t>
            </a:r>
          </a:p>
          <a:p>
            <a:pPr marL="863599" indent="-431800" lvl="1">
              <a:lnSpc>
                <a:spcPts val="883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Critical thinking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8853"/>
            <a:ext cx="18288000" cy="9989295"/>
          </a:xfrm>
          <a:custGeom>
            <a:avLst/>
            <a:gdLst/>
            <a:ahLst/>
            <a:cxnLst/>
            <a:rect r="r" b="b" t="t" l="l"/>
            <a:pathLst>
              <a:path h="9989295" w="18288000">
                <a:moveTo>
                  <a:pt x="0" y="0"/>
                </a:moveTo>
                <a:lnTo>
                  <a:pt x="18288000" y="0"/>
                </a:lnTo>
                <a:lnTo>
                  <a:pt x="18288000" y="9989294"/>
                </a:lnTo>
                <a:lnTo>
                  <a:pt x="0" y="9989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77" t="0" r="-1955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0" t="-5730" r="0" b="-573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9532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HOW TO APPLY SMART QUESTIONS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76350"/>
            <a:ext cx="9167258" cy="502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30"/>
              </a:lnSpc>
            </a:pPr>
            <a:r>
              <a:rPr lang="en-US" sz="13030" spc="-443">
                <a:solidFill>
                  <a:srgbClr val="004AAD"/>
                </a:solidFill>
                <a:latin typeface="Montserrat Classic Bold"/>
              </a:rPr>
              <a:t>THANKS FOR READING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145541"/>
            <a:ext cx="4626743" cy="40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8"/>
              </a:lnSpc>
            </a:pPr>
            <a:r>
              <a:rPr lang="en-US" sz="2399">
                <a:solidFill>
                  <a:srgbClr val="004AAD"/>
                </a:solidFill>
                <a:latin typeface="Montserrat Classic Bold"/>
              </a:rPr>
              <a:t>JOURNEY TO YOUR BEST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52515"/>
            <a:ext cx="4794862" cy="40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8"/>
              </a:lnSpc>
            </a:pPr>
            <a:r>
              <a:rPr lang="en-US" sz="2399" spc="119">
                <a:solidFill>
                  <a:srgbClr val="2E2E2E"/>
                </a:solidFill>
                <a:latin typeface="Montserrat Classic"/>
              </a:rPr>
              <a:t>Khuat Bao Nguyen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766807">
            <a:off x="10460579" y="2341404"/>
            <a:ext cx="12112141" cy="9843868"/>
          </a:xfrm>
          <a:custGeom>
            <a:avLst/>
            <a:gdLst/>
            <a:ahLst/>
            <a:cxnLst/>
            <a:rect r="r" b="b" t="t" l="l"/>
            <a:pathLst>
              <a:path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-3433" r="0" b="-3433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162050"/>
            <a:ext cx="11339643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TOP DOWN APPROACH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83994" y="1953724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06044" y="4779036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69161"/>
            <a:ext cx="5706176" cy="578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HOW TO LEARN AND LEARN FAST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28094" y="7604348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51472" y="7547198"/>
            <a:ext cx="5381864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</a:rPr>
              <a:t>MAKE USE OF EVERY AVAILABLE RESOURCE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07372" y="2041036"/>
            <a:ext cx="525192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</a:rPr>
              <a:t>LEARN FROM THE OTHERS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29422" y="4862512"/>
            <a:ext cx="525192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</a:rPr>
              <a:t>LEARN BY EXPERIENCE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9786" t="0" r="-4917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185446" y="1085850"/>
            <a:ext cx="12205020" cy="96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02"/>
              </a:lnSpc>
            </a:pPr>
            <a:r>
              <a:rPr lang="en-US" sz="6699">
                <a:solidFill>
                  <a:srgbClr val="004AAD"/>
                </a:solidFill>
                <a:latin typeface="Montserrat Classic Bold"/>
              </a:rPr>
              <a:t>LEARN FROM THE OTHERS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8030" t="0" r="-8030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185446" y="1085850"/>
            <a:ext cx="12205020" cy="96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02"/>
              </a:lnSpc>
            </a:pPr>
            <a:r>
              <a:rPr lang="en-US" sz="6699">
                <a:solidFill>
                  <a:srgbClr val="004AAD"/>
                </a:solidFill>
                <a:latin typeface="Montserrat Classic Bold"/>
              </a:rPr>
              <a:t>LEARN BY EXPERIENCE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2797" t="0" r="-2797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185446" y="770992"/>
            <a:ext cx="12205020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MAKE USE OF EVERY AVAILABLE RESOURCE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46679" y="-2695471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338079" y="1597757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1"/>
                </a:lnTo>
                <a:lnTo>
                  <a:pt x="1475609" y="665241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05952" y="1703757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52513" y="1566493"/>
            <a:ext cx="4906787" cy="7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DEFINITION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0338079" y="4159221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05952" y="4265221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52513" y="3935656"/>
            <a:ext cx="4906787" cy="170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SIGNS OF AN AUTONOMOUS EMPLOYEE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0338079" y="7019238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405952" y="7125238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52513" y="6677563"/>
            <a:ext cx="4906787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WHY AUTONOMY AT WORK IS IMPORTANT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378149"/>
            <a:ext cx="8115300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2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AUTONOMY AT </a:t>
            </a:r>
          </a:p>
          <a:p>
            <a:pPr>
              <a:lnSpc>
                <a:spcPts val="902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WORK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3993395"/>
            <a:ext cx="6299387" cy="14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 Bold"/>
              </a:rPr>
              <a:t>Ownership but with boundaries and constraints, alignment -&gt; Alignment enables autonomy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3890" t="0" r="-16103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9435405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WHAT IS AUTONOMY AT WORK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71000" y="3987800"/>
            <a:ext cx="7988300" cy="5270500"/>
            <a:chOff x="0" y="0"/>
            <a:chExt cx="10651067" cy="702733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751" t="0" r="1751" b="0"/>
            <a:stretch>
              <a:fillRect/>
            </a:stretch>
          </p:blipFill>
          <p:spPr>
            <a:xfrm flipH="false" flipV="false">
              <a:off x="0" y="0"/>
              <a:ext cx="10651067" cy="7027333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1162050"/>
            <a:ext cx="13638880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00"/>
              </a:lnSpc>
            </a:pPr>
            <a:r>
              <a:rPr lang="en-US" sz="7500">
                <a:solidFill>
                  <a:srgbClr val="004AAD"/>
                </a:solidFill>
                <a:latin typeface="Montserrat Classic Bold"/>
              </a:rPr>
              <a:t>SIGNS OF AN AUTONOMOUS EMPLOYEE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70111"/>
            <a:ext cx="6115115" cy="490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Accountability</a:t>
            </a:r>
          </a:p>
          <a:p>
            <a:pPr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Initiative</a:t>
            </a:r>
          </a:p>
          <a:p>
            <a:pPr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Respectful attitude</a:t>
            </a:r>
          </a:p>
          <a:p>
            <a:pPr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Continuous learning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DAF2TxY6LNo</dc:identifier>
  <dcterms:modified xsi:type="dcterms:W3CDTF">2011-08-01T06:04:30Z</dcterms:modified>
  <cp:revision>1</cp:revision>
  <dc:title>Challenge 0 - Khuat Bao Nguyen</dc:title>
</cp:coreProperties>
</file>