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75462" cy="824630"/>
          </a:xfrm>
          <a:custGeom>
            <a:avLst/>
            <a:gdLst/>
            <a:ahLst/>
            <a:cxnLst/>
            <a:rect r="r" b="b" t="t" l="l"/>
            <a:pathLst>
              <a:path h="824630" w="675462">
                <a:moveTo>
                  <a:pt x="0" y="0"/>
                </a:moveTo>
                <a:lnTo>
                  <a:pt x="675462" y="0"/>
                </a:lnTo>
                <a:lnTo>
                  <a:pt x="675462" y="824630"/>
                </a:lnTo>
                <a:lnTo>
                  <a:pt x="0" y="824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111642">
            <a:off x="11120480" y="1055557"/>
            <a:ext cx="10443683" cy="8487866"/>
          </a:xfrm>
          <a:custGeom>
            <a:avLst/>
            <a:gdLst/>
            <a:ahLst/>
            <a:cxnLst/>
            <a:rect r="r" b="b" t="t" l="l"/>
            <a:pathLst>
              <a:path h="8487866" w="10443683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18441" y="9258300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339860"/>
            <a:ext cx="9587854" cy="1314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899"/>
              </a:lnSpc>
            </a:pPr>
            <a:r>
              <a:rPr lang="en-US" sz="9999">
                <a:solidFill>
                  <a:srgbClr val="004AAD"/>
                </a:solidFill>
                <a:latin typeface="Montserrat Classic Bold"/>
              </a:rPr>
              <a:t>CHALLENGE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882910"/>
            <a:ext cx="8544752" cy="171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869"/>
              </a:lnSpc>
            </a:pPr>
            <a:r>
              <a:rPr lang="en-US" sz="12999">
                <a:solidFill>
                  <a:srgbClr val="2BB4D4"/>
                </a:solidFill>
                <a:latin typeface="Montserrat Classic Bold"/>
              </a:rPr>
              <a:t>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4162" y="1078950"/>
            <a:ext cx="417641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Journey To Your Best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150262"/>
            <a:ext cx="485187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124">
                <a:solidFill>
                  <a:srgbClr val="2E2E2E"/>
                </a:solidFill>
                <a:latin typeface="Montserrat Classic"/>
              </a:rPr>
              <a:t>Khuat Bao Nguyen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308792"/>
            <a:ext cx="16073854" cy="5949508"/>
            <a:chOff x="0" y="0"/>
            <a:chExt cx="2591637" cy="959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637" cy="959258"/>
            </a:xfrm>
            <a:custGeom>
              <a:avLst/>
              <a:gdLst/>
              <a:ahLst/>
              <a:cxnLst/>
              <a:rect r="r" b="b" t="t" l="l"/>
              <a:pathLst>
                <a:path h="959258" w="2591637">
                  <a:moveTo>
                    <a:pt x="0" y="0"/>
                  </a:moveTo>
                  <a:lnTo>
                    <a:pt x="2591637" y="0"/>
                  </a:lnTo>
                  <a:lnTo>
                    <a:pt x="2591637" y="959258"/>
                  </a:lnTo>
                  <a:lnTo>
                    <a:pt x="0" y="959258"/>
                  </a:lnTo>
                  <a:close/>
                </a:path>
              </a:pathLst>
            </a:custGeom>
            <a:blipFill>
              <a:blip r:embed="rId2"/>
              <a:stretch>
                <a:fillRect l="-5472" t="0" r="-5472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5446" y="770992"/>
            <a:ext cx="11953237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WHY AUTONOMY </a:t>
            </a:r>
          </a:p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AT WORK IS IMPORTANT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308792"/>
            <a:ext cx="16073854" cy="5949508"/>
            <a:chOff x="0" y="0"/>
            <a:chExt cx="2591637" cy="959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637" cy="959258"/>
            </a:xfrm>
            <a:custGeom>
              <a:avLst/>
              <a:gdLst/>
              <a:ahLst/>
              <a:cxnLst/>
              <a:rect r="r" b="b" t="t" l="l"/>
              <a:pathLst>
                <a:path h="959258" w="2591637">
                  <a:moveTo>
                    <a:pt x="0" y="0"/>
                  </a:moveTo>
                  <a:lnTo>
                    <a:pt x="2591637" y="0"/>
                  </a:lnTo>
                  <a:lnTo>
                    <a:pt x="2591637" y="959258"/>
                  </a:lnTo>
                  <a:lnTo>
                    <a:pt x="0" y="959258"/>
                  </a:lnTo>
                  <a:close/>
                </a:path>
              </a:pathLst>
            </a:custGeom>
            <a:blipFill>
              <a:blip r:embed="rId2"/>
              <a:stretch>
                <a:fillRect l="-5472" t="0" r="-5472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5446" y="770992"/>
            <a:ext cx="11953237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WHY AUTONOMY </a:t>
            </a:r>
          </a:p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AT WORK IS IMPORTANT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30669">
            <a:off x="-7971294" y="-10725049"/>
            <a:ext cx="18539921" cy="18539921"/>
          </a:xfrm>
          <a:custGeom>
            <a:avLst/>
            <a:gdLst/>
            <a:ahLst/>
            <a:cxnLst/>
            <a:rect r="r" b="b" t="t" l="l"/>
            <a:pathLst>
              <a:path h="18539921" w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870726" y="3119927"/>
            <a:ext cx="1575250" cy="710160"/>
          </a:xfrm>
          <a:custGeom>
            <a:avLst/>
            <a:gdLst/>
            <a:ahLst/>
            <a:cxnLst/>
            <a:rect r="r" b="b" t="t" l="l"/>
            <a:pathLst>
              <a:path h="710160" w="1575250">
                <a:moveTo>
                  <a:pt x="1575249" y="0"/>
                </a:moveTo>
                <a:lnTo>
                  <a:pt x="0" y="0"/>
                </a:lnTo>
                <a:lnTo>
                  <a:pt x="0" y="710160"/>
                </a:lnTo>
                <a:lnTo>
                  <a:pt x="1575249" y="710160"/>
                </a:lnTo>
                <a:lnTo>
                  <a:pt x="157524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943182" y="3226775"/>
            <a:ext cx="1430337" cy="439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</a:pPr>
            <a:r>
              <a:rPr lang="en-US" sz="2562">
                <a:solidFill>
                  <a:srgbClr val="2E2E2E"/>
                </a:solidFill>
                <a:latin typeface="Montserrat Classic Bold"/>
              </a:rPr>
              <a:t>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21184" y="2881815"/>
            <a:ext cx="5238116" cy="1136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WHAT IS A</a:t>
            </a:r>
          </a:p>
          <a:p>
            <a:pPr>
              <a:lnSpc>
                <a:spcPts val="447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SMART QUESTION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9870726" y="5854353"/>
            <a:ext cx="1575250" cy="710160"/>
          </a:xfrm>
          <a:custGeom>
            <a:avLst/>
            <a:gdLst/>
            <a:ahLst/>
            <a:cxnLst/>
            <a:rect r="r" b="b" t="t" l="l"/>
            <a:pathLst>
              <a:path h="710160" w="1575250">
                <a:moveTo>
                  <a:pt x="1575249" y="0"/>
                </a:moveTo>
                <a:lnTo>
                  <a:pt x="0" y="0"/>
                </a:lnTo>
                <a:lnTo>
                  <a:pt x="0" y="710160"/>
                </a:lnTo>
                <a:lnTo>
                  <a:pt x="1575249" y="710160"/>
                </a:lnTo>
                <a:lnTo>
                  <a:pt x="157524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43182" y="5961200"/>
            <a:ext cx="1430337" cy="439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</a:pPr>
            <a:r>
              <a:rPr lang="en-US" sz="2562">
                <a:solidFill>
                  <a:srgbClr val="2E2E2E"/>
                </a:solidFill>
                <a:latin typeface="Montserrat Classic Bold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21184" y="5613761"/>
            <a:ext cx="5238116" cy="114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HOW TO APPLY SMART QUESTIONS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026916"/>
            <a:ext cx="7072198" cy="506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5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ASKING SMART QUESTIONS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308792"/>
            <a:ext cx="16073854" cy="5949508"/>
            <a:chOff x="0" y="0"/>
            <a:chExt cx="2591637" cy="959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637" cy="959258"/>
            </a:xfrm>
            <a:custGeom>
              <a:avLst/>
              <a:gdLst/>
              <a:ahLst/>
              <a:cxnLst/>
              <a:rect r="r" b="b" t="t" l="l"/>
              <a:pathLst>
                <a:path h="959258" w="2591637">
                  <a:moveTo>
                    <a:pt x="0" y="0"/>
                  </a:moveTo>
                  <a:lnTo>
                    <a:pt x="2591637" y="0"/>
                  </a:lnTo>
                  <a:lnTo>
                    <a:pt x="2591637" y="959258"/>
                  </a:lnTo>
                  <a:lnTo>
                    <a:pt x="0" y="959258"/>
                  </a:lnTo>
                  <a:close/>
                </a:path>
              </a:pathLst>
            </a:custGeom>
            <a:blipFill>
              <a:blip r:embed="rId2"/>
              <a:stretch>
                <a:fillRect l="-6088" t="0" r="-6088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5446" y="770992"/>
            <a:ext cx="11953237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WHAT IS A SMART QUESTION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308792"/>
            <a:ext cx="16073854" cy="5949508"/>
            <a:chOff x="0" y="0"/>
            <a:chExt cx="2591637" cy="959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637" cy="959258"/>
            </a:xfrm>
            <a:custGeom>
              <a:avLst/>
              <a:gdLst/>
              <a:ahLst/>
              <a:cxnLst/>
              <a:rect r="r" b="b" t="t" l="l"/>
              <a:pathLst>
                <a:path h="959258" w="2591637">
                  <a:moveTo>
                    <a:pt x="0" y="0"/>
                  </a:moveTo>
                  <a:lnTo>
                    <a:pt x="2591637" y="0"/>
                  </a:lnTo>
                  <a:lnTo>
                    <a:pt x="2591637" y="959258"/>
                  </a:lnTo>
                  <a:lnTo>
                    <a:pt x="0" y="959258"/>
                  </a:lnTo>
                  <a:close/>
                </a:path>
              </a:pathLst>
            </a:custGeom>
            <a:blipFill>
              <a:blip r:embed="rId2"/>
              <a:stretch>
                <a:fillRect l="-973" t="0" r="-973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5446" y="770992"/>
            <a:ext cx="11953237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HOW TO APPLY SMART QUESTIONS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76350"/>
            <a:ext cx="9167258" cy="502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030"/>
              </a:lnSpc>
            </a:pPr>
            <a:r>
              <a:rPr lang="en-US" sz="13030" spc="-443">
                <a:solidFill>
                  <a:srgbClr val="004AAD"/>
                </a:solidFill>
                <a:latin typeface="Montserrat Classic Bold"/>
              </a:rPr>
              <a:t>THANKS FOR READING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145541"/>
            <a:ext cx="4626743" cy="40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8"/>
              </a:lnSpc>
            </a:pPr>
            <a:r>
              <a:rPr lang="en-US" sz="2399">
                <a:solidFill>
                  <a:srgbClr val="004AAD"/>
                </a:solidFill>
                <a:latin typeface="Montserrat Classic Bold"/>
              </a:rPr>
              <a:t>JOURNEY TO YOUR BEST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852515"/>
            <a:ext cx="4794862" cy="40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8"/>
              </a:lnSpc>
            </a:pPr>
            <a:r>
              <a:rPr lang="en-US" sz="2399" spc="119">
                <a:solidFill>
                  <a:srgbClr val="2E2E2E"/>
                </a:solidFill>
                <a:latin typeface="Montserrat Classic"/>
              </a:rPr>
              <a:t>Khuat Bao Nguyen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766807">
            <a:off x="10460579" y="2341404"/>
            <a:ext cx="12112141" cy="9843868"/>
          </a:xfrm>
          <a:custGeom>
            <a:avLst/>
            <a:gdLst/>
            <a:ahLst/>
            <a:cxnLst/>
            <a:rect r="r" b="b" t="t" l="l"/>
            <a:pathLst>
              <a:path h="9843868" w="12112141">
                <a:moveTo>
                  <a:pt x="0" y="0"/>
                </a:moveTo>
                <a:lnTo>
                  <a:pt x="12112141" y="0"/>
                </a:lnTo>
                <a:lnTo>
                  <a:pt x="12112141" y="9843868"/>
                </a:lnTo>
                <a:lnTo>
                  <a:pt x="0" y="9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495191"/>
            <a:ext cx="16251302" cy="5246370"/>
            <a:chOff x="0" y="0"/>
            <a:chExt cx="251775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7752" cy="812800"/>
            </a:xfrm>
            <a:custGeom>
              <a:avLst/>
              <a:gdLst/>
              <a:ahLst/>
              <a:cxnLst/>
              <a:rect r="r" b="b" t="t" l="l"/>
              <a:pathLst>
                <a:path h="812800" w="2517752">
                  <a:moveTo>
                    <a:pt x="0" y="0"/>
                  </a:moveTo>
                  <a:lnTo>
                    <a:pt x="2517752" y="0"/>
                  </a:lnTo>
                  <a:lnTo>
                    <a:pt x="251775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-3433" r="0" b="-3433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162050"/>
            <a:ext cx="11339643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004AAD"/>
                </a:solidFill>
                <a:latin typeface="Montserrat Classic Bold"/>
              </a:rPr>
              <a:t>TOP DOWN APPROACH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30669">
            <a:off x="-7971294" y="-10725049"/>
            <a:ext cx="18539921" cy="18539921"/>
          </a:xfrm>
          <a:custGeom>
            <a:avLst/>
            <a:gdLst/>
            <a:ahLst/>
            <a:cxnLst/>
            <a:rect r="r" b="b" t="t" l="l"/>
            <a:pathLst>
              <a:path h="18539921" w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83994" y="1953724"/>
            <a:ext cx="736600" cy="736600"/>
          </a:xfrm>
          <a:custGeom>
            <a:avLst/>
            <a:gdLst/>
            <a:ahLst/>
            <a:cxnLst/>
            <a:rect r="r" b="b" t="t" l="l"/>
            <a:pathLst>
              <a:path h="736600" w="736600">
                <a:moveTo>
                  <a:pt x="0" y="0"/>
                </a:moveTo>
                <a:lnTo>
                  <a:pt x="736600" y="0"/>
                </a:lnTo>
                <a:lnTo>
                  <a:pt x="7366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06044" y="4779036"/>
            <a:ext cx="736600" cy="736600"/>
          </a:xfrm>
          <a:custGeom>
            <a:avLst/>
            <a:gdLst/>
            <a:ahLst/>
            <a:cxnLst/>
            <a:rect r="r" b="b" t="t" l="l"/>
            <a:pathLst>
              <a:path h="736600" w="736600">
                <a:moveTo>
                  <a:pt x="0" y="0"/>
                </a:moveTo>
                <a:lnTo>
                  <a:pt x="736600" y="0"/>
                </a:lnTo>
                <a:lnTo>
                  <a:pt x="7366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969161"/>
            <a:ext cx="5706176" cy="578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HOW TO LEARN AND LEARN FAST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128094" y="7604348"/>
            <a:ext cx="736600" cy="736600"/>
          </a:xfrm>
          <a:custGeom>
            <a:avLst/>
            <a:gdLst/>
            <a:ahLst/>
            <a:cxnLst/>
            <a:rect r="r" b="b" t="t" l="l"/>
            <a:pathLst>
              <a:path h="736600" w="736600">
                <a:moveTo>
                  <a:pt x="0" y="0"/>
                </a:moveTo>
                <a:lnTo>
                  <a:pt x="736600" y="0"/>
                </a:lnTo>
                <a:lnTo>
                  <a:pt x="7366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251472" y="7547198"/>
            <a:ext cx="5381864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Montserrat Classic Bold"/>
              </a:rPr>
              <a:t>MAKE USE OF EVERY AVAILABLE RESOURCE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07372" y="2041036"/>
            <a:ext cx="5251928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Montserrat Classic Bold"/>
              </a:rPr>
              <a:t>LEARN FROM THE OTHERS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29422" y="4862512"/>
            <a:ext cx="5251928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Montserrat Classic Bold"/>
              </a:rPr>
              <a:t>LEARN BY EXPERIENCE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5242519">
            <a:off x="-1042019" y="8240279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495191"/>
            <a:ext cx="16251302" cy="5246370"/>
            <a:chOff x="0" y="0"/>
            <a:chExt cx="251775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7752" cy="812800"/>
            </a:xfrm>
            <a:custGeom>
              <a:avLst/>
              <a:gdLst/>
              <a:ahLst/>
              <a:cxnLst/>
              <a:rect r="r" b="b" t="t" l="l"/>
              <a:pathLst>
                <a:path h="812800" w="2517752">
                  <a:moveTo>
                    <a:pt x="0" y="0"/>
                  </a:moveTo>
                  <a:lnTo>
                    <a:pt x="2517752" y="0"/>
                  </a:lnTo>
                  <a:lnTo>
                    <a:pt x="251775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4928" t="-219" r="-6151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1185446" y="1085850"/>
            <a:ext cx="12205020" cy="96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02"/>
              </a:lnSpc>
            </a:pPr>
            <a:r>
              <a:rPr lang="en-US" sz="6699">
                <a:solidFill>
                  <a:srgbClr val="004AAD"/>
                </a:solidFill>
                <a:latin typeface="Montserrat Classic Bold"/>
              </a:rPr>
              <a:t>LEARN FROM THE OTHERS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495191"/>
            <a:ext cx="16251302" cy="5246370"/>
            <a:chOff x="0" y="0"/>
            <a:chExt cx="251775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7752" cy="812800"/>
            </a:xfrm>
            <a:custGeom>
              <a:avLst/>
              <a:gdLst/>
              <a:ahLst/>
              <a:cxnLst/>
              <a:rect r="r" b="b" t="t" l="l"/>
              <a:pathLst>
                <a:path h="812800" w="2517752">
                  <a:moveTo>
                    <a:pt x="0" y="0"/>
                  </a:moveTo>
                  <a:lnTo>
                    <a:pt x="2517752" y="0"/>
                  </a:lnTo>
                  <a:lnTo>
                    <a:pt x="251775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8030" t="0" r="-8030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1185446" y="1085850"/>
            <a:ext cx="12205020" cy="96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02"/>
              </a:lnSpc>
            </a:pPr>
            <a:r>
              <a:rPr lang="en-US" sz="6699">
                <a:solidFill>
                  <a:srgbClr val="004AAD"/>
                </a:solidFill>
                <a:latin typeface="Montserrat Classic Bold"/>
              </a:rPr>
              <a:t>LEARN BY EXPERIENCE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495191"/>
            <a:ext cx="16251302" cy="5246370"/>
            <a:chOff x="0" y="0"/>
            <a:chExt cx="251775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7752" cy="812800"/>
            </a:xfrm>
            <a:custGeom>
              <a:avLst/>
              <a:gdLst/>
              <a:ahLst/>
              <a:cxnLst/>
              <a:rect r="r" b="b" t="t" l="l"/>
              <a:pathLst>
                <a:path h="812800" w="2517752">
                  <a:moveTo>
                    <a:pt x="0" y="0"/>
                  </a:moveTo>
                  <a:lnTo>
                    <a:pt x="2517752" y="0"/>
                  </a:lnTo>
                  <a:lnTo>
                    <a:pt x="251775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4051" t="0" r="-4051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1185446" y="770992"/>
            <a:ext cx="12205020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MAKE USE OF EVERY AVAILABLE RESOURCE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746679" y="-2695471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338079" y="1597757"/>
            <a:ext cx="1475610" cy="665240"/>
          </a:xfrm>
          <a:custGeom>
            <a:avLst/>
            <a:gdLst/>
            <a:ahLst/>
            <a:cxnLst/>
            <a:rect r="r" b="b" t="t" l="l"/>
            <a:pathLst>
              <a:path h="665240" w="1475610">
                <a:moveTo>
                  <a:pt x="1475609" y="0"/>
                </a:moveTo>
                <a:lnTo>
                  <a:pt x="0" y="0"/>
                </a:lnTo>
                <a:lnTo>
                  <a:pt x="0" y="665241"/>
                </a:lnTo>
                <a:lnTo>
                  <a:pt x="1475609" y="665241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05952" y="1703757"/>
            <a:ext cx="133986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2E2E2E"/>
                </a:solidFill>
                <a:latin typeface="Montserrat Classic Bold"/>
              </a:rPr>
              <a:t>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52513" y="1566493"/>
            <a:ext cx="4906787" cy="75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9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DEFINITION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0338079" y="4159221"/>
            <a:ext cx="1475610" cy="665240"/>
          </a:xfrm>
          <a:custGeom>
            <a:avLst/>
            <a:gdLst/>
            <a:ahLst/>
            <a:cxnLst/>
            <a:rect r="r" b="b" t="t" l="l"/>
            <a:pathLst>
              <a:path h="665240" w="147561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405952" y="4265221"/>
            <a:ext cx="133986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2E2E2E"/>
                </a:solidFill>
                <a:latin typeface="Montserrat Classic Bold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52513" y="3935656"/>
            <a:ext cx="4906787" cy="170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SIGNS OF AN AUTONOMOUS EMPLOYEE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0338079" y="7019238"/>
            <a:ext cx="1475610" cy="665240"/>
          </a:xfrm>
          <a:custGeom>
            <a:avLst/>
            <a:gdLst/>
            <a:ahLst/>
            <a:cxnLst/>
            <a:rect r="r" b="b" t="t" l="l"/>
            <a:pathLst>
              <a:path h="665240" w="147561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405952" y="7125238"/>
            <a:ext cx="133986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2E2E2E"/>
                </a:solidFill>
                <a:latin typeface="Montserrat Classic Bold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52513" y="6677563"/>
            <a:ext cx="4906787" cy="172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WHY AUTONOMY AT WORK IS IMPORTANT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378149"/>
            <a:ext cx="8115300" cy="227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29"/>
              </a:lnSpc>
            </a:pPr>
            <a:r>
              <a:rPr lang="en-US" sz="6999">
                <a:solidFill>
                  <a:srgbClr val="004AAD"/>
                </a:solidFill>
                <a:latin typeface="Montserrat Classic Bold"/>
              </a:rPr>
              <a:t>AUTONOMY AT </a:t>
            </a:r>
          </a:p>
          <a:p>
            <a:pPr>
              <a:lnSpc>
                <a:spcPts val="9029"/>
              </a:lnSpc>
            </a:pPr>
            <a:r>
              <a:rPr lang="en-US" sz="6999">
                <a:solidFill>
                  <a:srgbClr val="004AAD"/>
                </a:solidFill>
                <a:latin typeface="Montserrat Classic Bold"/>
              </a:rPr>
              <a:t>WORK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3993395"/>
            <a:ext cx="6299387" cy="148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 Bold"/>
              </a:rPr>
              <a:t>Ownership but with boundaries and constraints, alignment -&gt; Alignment enables autonomy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495191"/>
            <a:ext cx="16251302" cy="5246370"/>
            <a:chOff x="0" y="0"/>
            <a:chExt cx="251775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7752" cy="812800"/>
            </a:xfrm>
            <a:custGeom>
              <a:avLst/>
              <a:gdLst/>
              <a:ahLst/>
              <a:cxnLst/>
              <a:rect r="r" b="b" t="t" l="l"/>
              <a:pathLst>
                <a:path h="812800" w="2517752">
                  <a:moveTo>
                    <a:pt x="0" y="0"/>
                  </a:moveTo>
                  <a:lnTo>
                    <a:pt x="2517752" y="0"/>
                  </a:lnTo>
                  <a:lnTo>
                    <a:pt x="251775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13890" t="0" r="-16103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5446" y="770992"/>
            <a:ext cx="9435405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WHAT IS AUTONOMY AT WORK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308792"/>
            <a:ext cx="16073854" cy="5949508"/>
            <a:chOff x="0" y="0"/>
            <a:chExt cx="2591637" cy="959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637" cy="959258"/>
            </a:xfrm>
            <a:custGeom>
              <a:avLst/>
              <a:gdLst/>
              <a:ahLst/>
              <a:cxnLst/>
              <a:rect r="r" b="b" t="t" l="l"/>
              <a:pathLst>
                <a:path h="959258" w="2591637">
                  <a:moveTo>
                    <a:pt x="0" y="0"/>
                  </a:moveTo>
                  <a:lnTo>
                    <a:pt x="2591637" y="0"/>
                  </a:lnTo>
                  <a:lnTo>
                    <a:pt x="2591637" y="959258"/>
                  </a:lnTo>
                  <a:lnTo>
                    <a:pt x="0" y="959258"/>
                  </a:lnTo>
                  <a:close/>
                </a:path>
              </a:pathLst>
            </a:custGeom>
            <a:blipFill>
              <a:blip r:embed="rId2"/>
              <a:stretch>
                <a:fillRect l="0" t="-2120" r="0" b="-212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5446" y="770992"/>
            <a:ext cx="11845330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SIGNS OF AN AUTONOMOUS EMPLOYEE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DAF2TxY6LNo</dc:identifier>
  <dcterms:modified xsi:type="dcterms:W3CDTF">2011-08-01T06:04:30Z</dcterms:modified>
  <cp:revision>1</cp:revision>
  <dc:title>Challenge 0 - Khuat Bao Nguyen</dc:title>
</cp:coreProperties>
</file>