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Aileron" panose="020B0604020202020204" charset="0"/>
      <p:regular r:id="rId20"/>
    </p:embeddedFont>
    <p:embeddedFont>
      <p:font typeface="Aileron Thin" panose="020B0604020202020204" charset="0"/>
      <p:regular r:id="rId21"/>
    </p:embeddedFont>
    <p:embeddedFont>
      <p:font typeface="Alata" panose="020B0604020202020204" charset="0"/>
      <p:regular r:id="rId22"/>
    </p:embeddedFont>
    <p:embeddedFont>
      <p:font typeface="Arial Nova" panose="020B0504020202020204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oppins Bold" panose="020B0604020202020204" charset="0"/>
      <p:regular r:id="rId28"/>
    </p:embeddedFont>
    <p:embeddedFont>
      <p:font typeface="Poppins Medium" panose="00000600000000000000" pitchFamily="2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6962" y="4131361"/>
            <a:ext cx="4996443" cy="4750680"/>
            <a:chOff x="0" y="0"/>
            <a:chExt cx="1293983" cy="12303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24007" y="5963633"/>
            <a:ext cx="7854157" cy="7627620"/>
            <a:chOff x="0" y="0"/>
            <a:chExt cx="1027471" cy="9978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27471" cy="997836"/>
            </a:xfrm>
            <a:custGeom>
              <a:avLst/>
              <a:gdLst/>
              <a:ahLst/>
              <a:cxnLst/>
              <a:rect l="l" t="t" r="r" b="b"/>
              <a:pathLst>
                <a:path w="1027471" h="997836">
                  <a:moveTo>
                    <a:pt x="513735" y="0"/>
                  </a:moveTo>
                  <a:cubicBezTo>
                    <a:pt x="230007" y="0"/>
                    <a:pt x="0" y="223373"/>
                    <a:pt x="0" y="498918"/>
                  </a:cubicBezTo>
                  <a:cubicBezTo>
                    <a:pt x="0" y="774463"/>
                    <a:pt x="230007" y="997836"/>
                    <a:pt x="513735" y="997836"/>
                  </a:cubicBezTo>
                  <a:cubicBezTo>
                    <a:pt x="797464" y="997836"/>
                    <a:pt x="1027471" y="774463"/>
                    <a:pt x="1027471" y="498918"/>
                  </a:cubicBezTo>
                  <a:cubicBezTo>
                    <a:pt x="1027471" y="223373"/>
                    <a:pt x="797464" y="0"/>
                    <a:pt x="513735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96325" y="55447"/>
              <a:ext cx="834820" cy="848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44293" y="-2576106"/>
            <a:ext cx="7203777" cy="5740737"/>
            <a:chOff x="0" y="0"/>
            <a:chExt cx="1019944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19944" cy="812800"/>
            </a:xfrm>
            <a:custGeom>
              <a:avLst/>
              <a:gdLst/>
              <a:ahLst/>
              <a:cxnLst/>
              <a:rect l="l" t="t" r="r" b="b"/>
              <a:pathLst>
                <a:path w="1019944" h="812800">
                  <a:moveTo>
                    <a:pt x="509972" y="0"/>
                  </a:moveTo>
                  <a:cubicBezTo>
                    <a:pt x="228322" y="0"/>
                    <a:pt x="0" y="181951"/>
                    <a:pt x="0" y="406400"/>
                  </a:cubicBezTo>
                  <a:cubicBezTo>
                    <a:pt x="0" y="630849"/>
                    <a:pt x="228322" y="812800"/>
                    <a:pt x="509972" y="812800"/>
                  </a:cubicBezTo>
                  <a:cubicBezTo>
                    <a:pt x="791622" y="812800"/>
                    <a:pt x="1019944" y="630849"/>
                    <a:pt x="1019944" y="406400"/>
                  </a:cubicBezTo>
                  <a:cubicBezTo>
                    <a:pt x="1019944" y="181951"/>
                    <a:pt x="791622" y="0"/>
                    <a:pt x="509972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95620" y="38100"/>
              <a:ext cx="828704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4893" y="1030836"/>
            <a:ext cx="8225327" cy="8225327"/>
          </a:xfrm>
          <a:custGeom>
            <a:avLst/>
            <a:gdLst/>
            <a:ahLst/>
            <a:cxnLst/>
            <a:rect l="l" t="t" r="r" b="b"/>
            <a:pathLst>
              <a:path w="8225327" h="8225327">
                <a:moveTo>
                  <a:pt x="0" y="0"/>
                </a:moveTo>
                <a:lnTo>
                  <a:pt x="8225327" y="0"/>
                </a:lnTo>
                <a:lnTo>
                  <a:pt x="8225327" y="8225328"/>
                </a:lnTo>
                <a:lnTo>
                  <a:pt x="0" y="8225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-964351" y="3536512"/>
            <a:ext cx="6637719" cy="3318859"/>
          </a:xfrm>
          <a:custGeom>
            <a:avLst/>
            <a:gdLst/>
            <a:ahLst/>
            <a:cxnLst/>
            <a:rect l="l" t="t" r="r" b="b"/>
            <a:pathLst>
              <a:path w="6637719" h="3318859">
                <a:moveTo>
                  <a:pt x="0" y="0"/>
                </a:moveTo>
                <a:lnTo>
                  <a:pt x="6637718" y="0"/>
                </a:lnTo>
                <a:lnTo>
                  <a:pt x="6637718" y="3318859"/>
                </a:lnTo>
                <a:lnTo>
                  <a:pt x="0" y="3318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400000">
            <a:off x="2426034" y="3459994"/>
            <a:ext cx="6651061" cy="3458552"/>
          </a:xfrm>
          <a:custGeom>
            <a:avLst/>
            <a:gdLst/>
            <a:ahLst/>
            <a:cxnLst/>
            <a:rect l="l" t="t" r="r" b="b"/>
            <a:pathLst>
              <a:path w="6651061" h="3458552">
                <a:moveTo>
                  <a:pt x="0" y="0"/>
                </a:moveTo>
                <a:lnTo>
                  <a:pt x="6651061" y="0"/>
                </a:lnTo>
                <a:lnTo>
                  <a:pt x="6651061" y="3458552"/>
                </a:lnTo>
                <a:lnTo>
                  <a:pt x="0" y="3458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01758" y="1686917"/>
            <a:ext cx="6404641" cy="6404641"/>
          </a:xfrm>
          <a:custGeom>
            <a:avLst/>
            <a:gdLst/>
            <a:ahLst/>
            <a:cxnLst/>
            <a:rect l="l" t="t" r="r" b="b"/>
            <a:pathLst>
              <a:path w="6404641" h="6404641">
                <a:moveTo>
                  <a:pt x="0" y="0"/>
                </a:moveTo>
                <a:lnTo>
                  <a:pt x="6404641" y="0"/>
                </a:lnTo>
                <a:lnTo>
                  <a:pt x="6404641" y="6404641"/>
                </a:lnTo>
                <a:lnTo>
                  <a:pt x="0" y="64046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32092" y="2296990"/>
            <a:ext cx="5616761" cy="2808381"/>
          </a:xfrm>
          <a:custGeom>
            <a:avLst/>
            <a:gdLst/>
            <a:ahLst/>
            <a:cxnLst/>
            <a:rect l="l" t="t" r="r" b="b"/>
            <a:pathLst>
              <a:path w="5616761" h="2808381">
                <a:moveTo>
                  <a:pt x="0" y="0"/>
                </a:moveTo>
                <a:lnTo>
                  <a:pt x="5616762" y="0"/>
                </a:lnTo>
                <a:lnTo>
                  <a:pt x="5616762" y="2808381"/>
                </a:lnTo>
                <a:lnTo>
                  <a:pt x="0" y="2808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2203071" y="6885441"/>
            <a:ext cx="3621733" cy="1512074"/>
          </a:xfrm>
          <a:custGeom>
            <a:avLst/>
            <a:gdLst/>
            <a:ahLst/>
            <a:cxnLst/>
            <a:rect l="l" t="t" r="r" b="b"/>
            <a:pathLst>
              <a:path w="3621733" h="1512074">
                <a:moveTo>
                  <a:pt x="0" y="0"/>
                </a:moveTo>
                <a:lnTo>
                  <a:pt x="3621733" y="0"/>
                </a:lnTo>
                <a:lnTo>
                  <a:pt x="3621733" y="1512074"/>
                </a:lnTo>
                <a:lnTo>
                  <a:pt x="0" y="1512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568391" y="2750404"/>
            <a:ext cx="4891093" cy="4891073"/>
            <a:chOff x="0" y="0"/>
            <a:chExt cx="6350000" cy="63499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-24999" r="-24999"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-1026495" y="2561143"/>
            <a:ext cx="1721573" cy="1636893"/>
            <a:chOff x="0" y="0"/>
            <a:chExt cx="1293983" cy="123033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452293" y="9468554"/>
            <a:ext cx="1721573" cy="1636893"/>
            <a:chOff x="0" y="0"/>
            <a:chExt cx="1293983" cy="12303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8014240" y="3109333"/>
            <a:ext cx="9383463" cy="3321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920"/>
              </a:lnSpc>
            </a:pPr>
            <a:r>
              <a:rPr lang="en-US" sz="9500">
                <a:solidFill>
                  <a:srgbClr val="124A87"/>
                </a:solidFill>
                <a:latin typeface="Poppins Bold"/>
              </a:rPr>
              <a:t>SUMMARY</a:t>
            </a:r>
          </a:p>
          <a:p>
            <a:pPr algn="r">
              <a:lnSpc>
                <a:spcPts val="12920"/>
              </a:lnSpc>
            </a:pPr>
            <a:r>
              <a:rPr lang="en-US" sz="9500">
                <a:solidFill>
                  <a:srgbClr val="124A87"/>
                </a:solidFill>
                <a:latin typeface="Poppins Bold"/>
              </a:rPr>
              <a:t>DASHBOARD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705972" y="8738977"/>
            <a:ext cx="4691732" cy="51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89"/>
              </a:lnSpc>
              <a:spcBef>
                <a:spcPct val="0"/>
              </a:spcBef>
            </a:pPr>
            <a:r>
              <a:rPr lang="en-US" sz="2849">
                <a:solidFill>
                  <a:srgbClr val="000000"/>
                </a:solidFill>
                <a:latin typeface="Poppins Medium"/>
              </a:rPr>
              <a:t>Khuat Bao Nguyen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256311" y="748704"/>
            <a:ext cx="4141392" cy="48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4"/>
              </a:lnSpc>
              <a:spcBef>
                <a:spcPct val="0"/>
              </a:spcBef>
            </a:pPr>
            <a:r>
              <a:rPr lang="en-US" sz="2703">
                <a:solidFill>
                  <a:srgbClr val="000000"/>
                </a:solidFill>
                <a:latin typeface="Poppins Medium"/>
              </a:rPr>
              <a:t>Mentorship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Overview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34334" y="254770"/>
            <a:ext cx="12019332" cy="9777459"/>
          </a:xfrm>
          <a:custGeom>
            <a:avLst/>
            <a:gdLst/>
            <a:ahLst/>
            <a:cxnLst/>
            <a:rect l="l" t="t" r="r" b="b"/>
            <a:pathLst>
              <a:path w="12019332" h="9777459">
                <a:moveTo>
                  <a:pt x="0" y="0"/>
                </a:moveTo>
                <a:lnTo>
                  <a:pt x="12019332" y="0"/>
                </a:lnTo>
                <a:lnTo>
                  <a:pt x="12019332" y="9777460"/>
                </a:lnTo>
                <a:lnTo>
                  <a:pt x="0" y="9777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53B0EB-1B48-2874-B5AE-37A49F623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1"/>
            <a:ext cx="1250105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DETAILS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33002" y="2213804"/>
            <a:ext cx="10873262" cy="7178465"/>
          </a:xfrm>
          <a:custGeom>
            <a:avLst/>
            <a:gdLst/>
            <a:ahLst/>
            <a:cxnLst/>
            <a:rect l="l" t="t" r="r" b="b"/>
            <a:pathLst>
              <a:path w="10873262" h="7178465">
                <a:moveTo>
                  <a:pt x="0" y="0"/>
                </a:moveTo>
                <a:lnTo>
                  <a:pt x="10873263" y="0"/>
                </a:lnTo>
                <a:lnTo>
                  <a:pt x="10873263" y="7178464"/>
                </a:lnTo>
                <a:lnTo>
                  <a:pt x="0" y="7178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Fact_HeadCount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06827" y="2296100"/>
            <a:ext cx="10674346" cy="7248201"/>
          </a:xfrm>
          <a:custGeom>
            <a:avLst/>
            <a:gdLst/>
            <a:ahLst/>
            <a:cxnLst/>
            <a:rect l="l" t="t" r="r" b="b"/>
            <a:pathLst>
              <a:path w="10674346" h="7248201">
                <a:moveTo>
                  <a:pt x="0" y="0"/>
                </a:moveTo>
                <a:lnTo>
                  <a:pt x="10674346" y="0"/>
                </a:lnTo>
                <a:lnTo>
                  <a:pt x="10674346" y="7248201"/>
                </a:lnTo>
                <a:lnTo>
                  <a:pt x="0" y="7248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Fact_Hire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81519" y="2255279"/>
            <a:ext cx="12524962" cy="6774945"/>
          </a:xfrm>
          <a:custGeom>
            <a:avLst/>
            <a:gdLst/>
            <a:ahLst/>
            <a:cxnLst/>
            <a:rect l="l" t="t" r="r" b="b"/>
            <a:pathLst>
              <a:path w="12524962" h="6774945">
                <a:moveTo>
                  <a:pt x="0" y="0"/>
                </a:moveTo>
                <a:lnTo>
                  <a:pt x="12524962" y="0"/>
                </a:lnTo>
                <a:lnTo>
                  <a:pt x="12524962" y="6774944"/>
                </a:lnTo>
                <a:lnTo>
                  <a:pt x="0" y="6774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Fact_Leave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61253" y="2191005"/>
            <a:ext cx="11565495" cy="7248347"/>
          </a:xfrm>
          <a:custGeom>
            <a:avLst/>
            <a:gdLst/>
            <a:ahLst/>
            <a:cxnLst/>
            <a:rect l="l" t="t" r="r" b="b"/>
            <a:pathLst>
              <a:path w="11565495" h="7248347">
                <a:moveTo>
                  <a:pt x="0" y="0"/>
                </a:moveTo>
                <a:lnTo>
                  <a:pt x="11565494" y="0"/>
                </a:lnTo>
                <a:lnTo>
                  <a:pt x="11565494" y="7248347"/>
                </a:lnTo>
                <a:lnTo>
                  <a:pt x="0" y="7248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Fact_Termination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3170" y="-1131672"/>
            <a:ext cx="18714340" cy="9543292"/>
            <a:chOff x="0" y="0"/>
            <a:chExt cx="4928880" cy="2513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999880">
            <a:off x="3806306" y="-2275657"/>
            <a:ext cx="14801958" cy="6050300"/>
          </a:xfrm>
          <a:custGeom>
            <a:avLst/>
            <a:gdLst/>
            <a:ahLst/>
            <a:cxnLst/>
            <a:rect l="l" t="t" r="r" b="b"/>
            <a:pathLst>
              <a:path w="14801958" h="6050300">
                <a:moveTo>
                  <a:pt x="0" y="0"/>
                </a:moveTo>
                <a:lnTo>
                  <a:pt x="14801958" y="0"/>
                </a:lnTo>
                <a:lnTo>
                  <a:pt x="14801958" y="6050301"/>
                </a:lnTo>
                <a:lnTo>
                  <a:pt x="0" y="60503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225157" y="3705233"/>
            <a:ext cx="7837685" cy="150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124A87"/>
                </a:solidFill>
                <a:latin typeface="Alata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61193" y="5167490"/>
            <a:ext cx="5329863" cy="36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24A87"/>
                </a:solidFill>
                <a:latin typeface="Aileron Thin"/>
              </a:rPr>
              <a:t>I really appreciate your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94239" y="2029948"/>
            <a:ext cx="12929951" cy="7228352"/>
          </a:xfrm>
          <a:custGeom>
            <a:avLst/>
            <a:gdLst/>
            <a:ahLst/>
            <a:cxnLst/>
            <a:rect l="l" t="t" r="r" b="b"/>
            <a:pathLst>
              <a:path w="12929951" h="7228352">
                <a:moveTo>
                  <a:pt x="0" y="0"/>
                </a:moveTo>
                <a:lnTo>
                  <a:pt x="12929952" y="0"/>
                </a:lnTo>
                <a:lnTo>
                  <a:pt x="12929952" y="7228352"/>
                </a:lnTo>
                <a:lnTo>
                  <a:pt x="0" y="7228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4762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333659" y="180239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Summary Dashboard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3170" y="-1048361"/>
            <a:ext cx="18714340" cy="9543292"/>
            <a:chOff x="0" y="0"/>
            <a:chExt cx="4928880" cy="2513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592498" y="3805582"/>
            <a:ext cx="4026983" cy="3107655"/>
            <a:chOff x="0" y="0"/>
            <a:chExt cx="819481" cy="632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192251" y="0"/>
                  </a:moveTo>
                  <a:lnTo>
                    <a:pt x="627230" y="0"/>
                  </a:lnTo>
                  <a:cubicBezTo>
                    <a:pt x="678219" y="0"/>
                    <a:pt x="727118" y="20255"/>
                    <a:pt x="763172" y="56309"/>
                  </a:cubicBezTo>
                  <a:cubicBezTo>
                    <a:pt x="799227" y="92363"/>
                    <a:pt x="819481" y="141263"/>
                    <a:pt x="819481" y="192251"/>
                  </a:cubicBezTo>
                  <a:lnTo>
                    <a:pt x="819481" y="440149"/>
                  </a:lnTo>
                  <a:cubicBezTo>
                    <a:pt x="819481" y="546327"/>
                    <a:pt x="733408" y="632400"/>
                    <a:pt x="627230" y="632400"/>
                  </a:cubicBezTo>
                  <a:lnTo>
                    <a:pt x="192251" y="632400"/>
                  </a:lnTo>
                  <a:cubicBezTo>
                    <a:pt x="141263" y="632400"/>
                    <a:pt x="92363" y="612145"/>
                    <a:pt x="56309" y="576091"/>
                  </a:cubicBezTo>
                  <a:cubicBezTo>
                    <a:pt x="20255" y="540037"/>
                    <a:pt x="0" y="491138"/>
                    <a:pt x="0" y="440149"/>
                  </a:cubicBezTo>
                  <a:lnTo>
                    <a:pt x="0" y="192251"/>
                  </a:lnTo>
                  <a:cubicBezTo>
                    <a:pt x="0" y="141263"/>
                    <a:pt x="20255" y="92363"/>
                    <a:pt x="56309" y="56309"/>
                  </a:cubicBezTo>
                  <a:cubicBezTo>
                    <a:pt x="92363" y="20255"/>
                    <a:pt x="141263" y="0"/>
                    <a:pt x="1922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668519" y="3805582"/>
            <a:ext cx="4026983" cy="3107655"/>
            <a:chOff x="0" y="0"/>
            <a:chExt cx="819481" cy="632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192251" y="0"/>
                  </a:moveTo>
                  <a:lnTo>
                    <a:pt x="627230" y="0"/>
                  </a:lnTo>
                  <a:cubicBezTo>
                    <a:pt x="678219" y="0"/>
                    <a:pt x="727118" y="20255"/>
                    <a:pt x="763172" y="56309"/>
                  </a:cubicBezTo>
                  <a:cubicBezTo>
                    <a:pt x="799227" y="92363"/>
                    <a:pt x="819481" y="141263"/>
                    <a:pt x="819481" y="192251"/>
                  </a:cubicBezTo>
                  <a:lnTo>
                    <a:pt x="819481" y="440149"/>
                  </a:lnTo>
                  <a:cubicBezTo>
                    <a:pt x="819481" y="546327"/>
                    <a:pt x="733408" y="632400"/>
                    <a:pt x="627230" y="632400"/>
                  </a:cubicBezTo>
                  <a:lnTo>
                    <a:pt x="192251" y="632400"/>
                  </a:lnTo>
                  <a:cubicBezTo>
                    <a:pt x="141263" y="632400"/>
                    <a:pt x="92363" y="612145"/>
                    <a:pt x="56309" y="576091"/>
                  </a:cubicBezTo>
                  <a:cubicBezTo>
                    <a:pt x="20255" y="540037"/>
                    <a:pt x="0" y="491138"/>
                    <a:pt x="0" y="440149"/>
                  </a:cubicBezTo>
                  <a:lnTo>
                    <a:pt x="0" y="192251"/>
                  </a:lnTo>
                  <a:cubicBezTo>
                    <a:pt x="0" y="141263"/>
                    <a:pt x="20255" y="92363"/>
                    <a:pt x="56309" y="56309"/>
                  </a:cubicBezTo>
                  <a:cubicBezTo>
                    <a:pt x="92363" y="20255"/>
                    <a:pt x="141263" y="0"/>
                    <a:pt x="1922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298900" y="1131570"/>
            <a:ext cx="12085223" cy="1224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Poppins Bold"/>
              </a:rPr>
              <a:t>Approach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76580" y="9085898"/>
            <a:ext cx="532986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ileron Thin"/>
              </a:rPr>
              <a:t>Mentorship program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63634" y="4229331"/>
            <a:ext cx="3084711" cy="10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8"/>
              </a:lnSpc>
            </a:pPr>
            <a:r>
              <a:rPr lang="en-US" sz="6134">
                <a:solidFill>
                  <a:srgbClr val="FFFFFF"/>
                </a:solidFill>
                <a:latin typeface="Aileron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39655" y="4229331"/>
            <a:ext cx="3084711" cy="10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8"/>
              </a:lnSpc>
            </a:pPr>
            <a:r>
              <a:rPr lang="en-US" sz="6134">
                <a:solidFill>
                  <a:srgbClr val="FFFFFF"/>
                </a:solidFill>
                <a:latin typeface="Aileron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34060" y="5753142"/>
            <a:ext cx="2695901" cy="376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3"/>
              </a:lnSpc>
            </a:pPr>
            <a:r>
              <a:rPr lang="en-US" sz="2666">
                <a:solidFill>
                  <a:srgbClr val="1C3879"/>
                </a:solidFill>
                <a:latin typeface="Aileron"/>
              </a:rPr>
              <a:t>Brainstorm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168441" y="5753142"/>
            <a:ext cx="2875097" cy="376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7"/>
              </a:lnSpc>
            </a:pPr>
            <a:r>
              <a:rPr lang="en-US" sz="2661">
                <a:solidFill>
                  <a:srgbClr val="1C3879"/>
                </a:solidFill>
                <a:latin typeface="Aileron"/>
              </a:rPr>
              <a:t>Design Database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C5B1285-6543-54ED-79DC-23E386584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210" y="4398010"/>
            <a:ext cx="1352739" cy="11717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730503-38D5-C029-8C75-DC436A5F5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0" y="4497317"/>
            <a:ext cx="1352739" cy="1162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1363" y="1036123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Brainstorm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1363" y="3400721"/>
            <a:ext cx="838519" cy="83851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1363" y="4820171"/>
            <a:ext cx="838519" cy="83851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35082" y="3404055"/>
            <a:ext cx="883347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Scan Page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5082" y="4823505"/>
            <a:ext cx="828918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Define 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Scan Page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91930" y="7887519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0328" y="1409938"/>
            <a:ext cx="8773672" cy="7467123"/>
          </a:xfrm>
          <a:custGeom>
            <a:avLst/>
            <a:gdLst/>
            <a:ahLst/>
            <a:cxnLst/>
            <a:rect l="l" t="t" r="r" b="b"/>
            <a:pathLst>
              <a:path w="8773672" h="7467123">
                <a:moveTo>
                  <a:pt x="0" y="0"/>
                </a:moveTo>
                <a:lnTo>
                  <a:pt x="8773672" y="0"/>
                </a:lnTo>
                <a:lnTo>
                  <a:pt x="8773672" y="7467124"/>
                </a:lnTo>
                <a:lnTo>
                  <a:pt x="0" y="74671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47821" y="1028700"/>
            <a:ext cx="7811479" cy="8622226"/>
          </a:xfrm>
          <a:custGeom>
            <a:avLst/>
            <a:gdLst/>
            <a:ahLst/>
            <a:cxnLst/>
            <a:rect l="l" t="t" r="r" b="b"/>
            <a:pathLst>
              <a:path w="7811479" h="8622226">
                <a:moveTo>
                  <a:pt x="0" y="0"/>
                </a:moveTo>
                <a:lnTo>
                  <a:pt x="7811479" y="0"/>
                </a:lnTo>
                <a:lnTo>
                  <a:pt x="7811479" y="8622226"/>
                </a:lnTo>
                <a:lnTo>
                  <a:pt x="0" y="86222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Define Tables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91930" y="7887519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5161" y="685209"/>
            <a:ext cx="7230614" cy="8916581"/>
          </a:xfrm>
          <a:custGeom>
            <a:avLst/>
            <a:gdLst/>
            <a:ahLst/>
            <a:cxnLst/>
            <a:rect l="l" t="t" r="r" b="b"/>
            <a:pathLst>
              <a:path w="7230614" h="8916581">
                <a:moveTo>
                  <a:pt x="0" y="0"/>
                </a:moveTo>
                <a:lnTo>
                  <a:pt x="7230613" y="0"/>
                </a:lnTo>
                <a:lnTo>
                  <a:pt x="7230613" y="8916582"/>
                </a:lnTo>
                <a:lnTo>
                  <a:pt x="0" y="8916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78942" y="279733"/>
            <a:ext cx="6993281" cy="9322058"/>
          </a:xfrm>
          <a:custGeom>
            <a:avLst/>
            <a:gdLst/>
            <a:ahLst/>
            <a:cxnLst/>
            <a:rect l="l" t="t" r="r" b="b"/>
            <a:pathLst>
              <a:path w="6993281" h="9322058">
                <a:moveTo>
                  <a:pt x="0" y="0"/>
                </a:moveTo>
                <a:lnTo>
                  <a:pt x="6993281" y="0"/>
                </a:lnTo>
                <a:lnTo>
                  <a:pt x="6993281" y="9322058"/>
                </a:lnTo>
                <a:lnTo>
                  <a:pt x="0" y="9322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39866" y="9810661"/>
            <a:ext cx="8208268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 Nova"/>
              </a:rPr>
              <a:t>All Tables: https://drive.google.com/file/d/1HQS6j9nXRZeO6LForP4RKSd0zgsFjwd2/view?usp=drive_link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1363" y="1036123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Design Database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1363" y="3400721"/>
            <a:ext cx="838519" cy="83851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1363" y="4820171"/>
            <a:ext cx="838519" cy="83851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35082" y="3404055"/>
            <a:ext cx="883347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5082" y="4823505"/>
            <a:ext cx="828918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</Words>
  <Application>Microsoft Office PowerPoint</Application>
  <PresentationFormat>Custom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Poppins Bold</vt:lpstr>
      <vt:lpstr>Aileron Thin</vt:lpstr>
      <vt:lpstr>Poppins Medium</vt:lpstr>
      <vt:lpstr>Arial Nova</vt:lpstr>
      <vt:lpstr>Calibri</vt:lpstr>
      <vt:lpstr>Arial</vt:lpstr>
      <vt:lpstr>Aileron</vt:lpstr>
      <vt:lpstr>Alata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Mentorship Week 5 - DataWarehouse</dc:title>
  <cp:lastModifiedBy>Nguyen Khuat</cp:lastModifiedBy>
  <cp:revision>3</cp:revision>
  <dcterms:created xsi:type="dcterms:W3CDTF">2006-08-16T00:00:00Z</dcterms:created>
  <dcterms:modified xsi:type="dcterms:W3CDTF">2024-05-09T10:37:09Z</dcterms:modified>
  <dc:identifier>DAGEp7PVRgM</dc:identifier>
</cp:coreProperties>
</file>