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73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/>
  <p:notesSz cx="6858000" cy="9144000"/>
  <p:embeddedFontLst>
    <p:embeddedFont>
      <p:font typeface="Aileron" panose="020B0604020202020204" charset="0"/>
      <p:regular r:id="rId19"/>
    </p:embeddedFont>
    <p:embeddedFont>
      <p:font typeface="Aileron Thin" panose="020B0604020202020204" charset="0"/>
      <p:regular r:id="rId20"/>
    </p:embeddedFont>
    <p:embeddedFont>
      <p:font typeface="Alata" panose="020B0604020202020204" charset="0"/>
      <p:regular r:id="rId21"/>
    </p:embeddedFont>
    <p:embeddedFont>
      <p:font typeface="Arial Nova" panose="020B0504020202020204" pitchFamily="34" charset="0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Poppins Bold" panose="020B0604020202020204" charset="0"/>
      <p:regular r:id="rId27"/>
    </p:embeddedFont>
    <p:embeddedFont>
      <p:font typeface="Poppins Medium" panose="00000600000000000000" pitchFamily="2" charset="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8" d="100"/>
          <a:sy n="68" d="100"/>
        </p:scale>
        <p:origin x="376" y="1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rive.google.com/file/d/1Qk9SN-Eig1m-4UtTYiEiIUPTgCAOH-VO/view?usp=drive_link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846962" y="4131361"/>
            <a:ext cx="4996443" cy="4750680"/>
            <a:chOff x="0" y="0"/>
            <a:chExt cx="1293983" cy="123033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93983" cy="1230335"/>
            </a:xfrm>
            <a:custGeom>
              <a:avLst/>
              <a:gdLst/>
              <a:ahLst/>
              <a:cxnLst/>
              <a:rect l="l" t="t" r="r" b="b"/>
              <a:pathLst>
                <a:path w="1293983" h="1230335">
                  <a:moveTo>
                    <a:pt x="646992" y="0"/>
                  </a:moveTo>
                  <a:cubicBezTo>
                    <a:pt x="289668" y="0"/>
                    <a:pt x="0" y="275420"/>
                    <a:pt x="0" y="615167"/>
                  </a:cubicBezTo>
                  <a:cubicBezTo>
                    <a:pt x="0" y="954915"/>
                    <a:pt x="289668" y="1230335"/>
                    <a:pt x="646992" y="1230335"/>
                  </a:cubicBezTo>
                  <a:cubicBezTo>
                    <a:pt x="1004315" y="1230335"/>
                    <a:pt x="1293983" y="954915"/>
                    <a:pt x="1293983" y="615167"/>
                  </a:cubicBezTo>
                  <a:cubicBezTo>
                    <a:pt x="1293983" y="275420"/>
                    <a:pt x="1004315" y="0"/>
                    <a:pt x="646992" y="0"/>
                  </a:cubicBezTo>
                  <a:close/>
                </a:path>
              </a:pathLst>
            </a:custGeom>
            <a:solidFill>
              <a:srgbClr val="0063C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1311" y="77244"/>
              <a:ext cx="1051361" cy="10377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724007" y="5963633"/>
            <a:ext cx="7854157" cy="7627620"/>
            <a:chOff x="0" y="0"/>
            <a:chExt cx="1027471" cy="99783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27471" cy="997836"/>
            </a:xfrm>
            <a:custGeom>
              <a:avLst/>
              <a:gdLst/>
              <a:ahLst/>
              <a:cxnLst/>
              <a:rect l="l" t="t" r="r" b="b"/>
              <a:pathLst>
                <a:path w="1027471" h="997836">
                  <a:moveTo>
                    <a:pt x="513735" y="0"/>
                  </a:moveTo>
                  <a:cubicBezTo>
                    <a:pt x="230007" y="0"/>
                    <a:pt x="0" y="223373"/>
                    <a:pt x="0" y="498918"/>
                  </a:cubicBezTo>
                  <a:cubicBezTo>
                    <a:pt x="0" y="774463"/>
                    <a:pt x="230007" y="997836"/>
                    <a:pt x="513735" y="997836"/>
                  </a:cubicBezTo>
                  <a:cubicBezTo>
                    <a:pt x="797464" y="997836"/>
                    <a:pt x="1027471" y="774463"/>
                    <a:pt x="1027471" y="498918"/>
                  </a:cubicBezTo>
                  <a:cubicBezTo>
                    <a:pt x="1027471" y="223373"/>
                    <a:pt x="797464" y="0"/>
                    <a:pt x="513735" y="0"/>
                  </a:cubicBezTo>
                  <a:close/>
                </a:path>
              </a:pathLst>
            </a:custGeom>
            <a:solidFill>
              <a:srgbClr val="124A8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96325" y="55447"/>
              <a:ext cx="834820" cy="8488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744293" y="-2576106"/>
            <a:ext cx="7203777" cy="5740737"/>
            <a:chOff x="0" y="0"/>
            <a:chExt cx="1019944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19944" cy="812800"/>
            </a:xfrm>
            <a:custGeom>
              <a:avLst/>
              <a:gdLst/>
              <a:ahLst/>
              <a:cxnLst/>
              <a:rect l="l" t="t" r="r" b="b"/>
              <a:pathLst>
                <a:path w="1019944" h="812800">
                  <a:moveTo>
                    <a:pt x="509972" y="0"/>
                  </a:moveTo>
                  <a:cubicBezTo>
                    <a:pt x="228322" y="0"/>
                    <a:pt x="0" y="181951"/>
                    <a:pt x="0" y="406400"/>
                  </a:cubicBezTo>
                  <a:cubicBezTo>
                    <a:pt x="0" y="630849"/>
                    <a:pt x="228322" y="812800"/>
                    <a:pt x="509972" y="812800"/>
                  </a:cubicBezTo>
                  <a:cubicBezTo>
                    <a:pt x="791622" y="812800"/>
                    <a:pt x="1019944" y="630849"/>
                    <a:pt x="1019944" y="406400"/>
                  </a:cubicBezTo>
                  <a:cubicBezTo>
                    <a:pt x="1019944" y="181951"/>
                    <a:pt x="791622" y="0"/>
                    <a:pt x="509972" y="0"/>
                  </a:cubicBezTo>
                  <a:close/>
                </a:path>
              </a:pathLst>
            </a:custGeom>
            <a:solidFill>
              <a:srgbClr val="124A87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95620" y="38100"/>
              <a:ext cx="828704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34893" y="1030836"/>
            <a:ext cx="8225327" cy="8225327"/>
          </a:xfrm>
          <a:custGeom>
            <a:avLst/>
            <a:gdLst/>
            <a:ahLst/>
            <a:cxnLst/>
            <a:rect l="l" t="t" r="r" b="b"/>
            <a:pathLst>
              <a:path w="8225327" h="8225327">
                <a:moveTo>
                  <a:pt x="0" y="0"/>
                </a:moveTo>
                <a:lnTo>
                  <a:pt x="8225327" y="0"/>
                </a:lnTo>
                <a:lnTo>
                  <a:pt x="8225327" y="8225328"/>
                </a:lnTo>
                <a:lnTo>
                  <a:pt x="0" y="82253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5400000">
            <a:off x="-964351" y="3536512"/>
            <a:ext cx="6637719" cy="3318859"/>
          </a:xfrm>
          <a:custGeom>
            <a:avLst/>
            <a:gdLst/>
            <a:ahLst/>
            <a:cxnLst/>
            <a:rect l="l" t="t" r="r" b="b"/>
            <a:pathLst>
              <a:path w="6637719" h="3318859">
                <a:moveTo>
                  <a:pt x="0" y="0"/>
                </a:moveTo>
                <a:lnTo>
                  <a:pt x="6637718" y="0"/>
                </a:lnTo>
                <a:lnTo>
                  <a:pt x="6637718" y="3318859"/>
                </a:lnTo>
                <a:lnTo>
                  <a:pt x="0" y="33188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5400000">
            <a:off x="2426034" y="3459994"/>
            <a:ext cx="6651061" cy="3458552"/>
          </a:xfrm>
          <a:custGeom>
            <a:avLst/>
            <a:gdLst/>
            <a:ahLst/>
            <a:cxnLst/>
            <a:rect l="l" t="t" r="r" b="b"/>
            <a:pathLst>
              <a:path w="6651061" h="3458552">
                <a:moveTo>
                  <a:pt x="0" y="0"/>
                </a:moveTo>
                <a:lnTo>
                  <a:pt x="6651061" y="0"/>
                </a:lnTo>
                <a:lnTo>
                  <a:pt x="6651061" y="3458552"/>
                </a:lnTo>
                <a:lnTo>
                  <a:pt x="0" y="34585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801758" y="1686917"/>
            <a:ext cx="6404641" cy="6404641"/>
          </a:xfrm>
          <a:custGeom>
            <a:avLst/>
            <a:gdLst/>
            <a:ahLst/>
            <a:cxnLst/>
            <a:rect l="l" t="t" r="r" b="b"/>
            <a:pathLst>
              <a:path w="6404641" h="6404641">
                <a:moveTo>
                  <a:pt x="0" y="0"/>
                </a:moveTo>
                <a:lnTo>
                  <a:pt x="6404641" y="0"/>
                </a:lnTo>
                <a:lnTo>
                  <a:pt x="6404641" y="6404641"/>
                </a:lnTo>
                <a:lnTo>
                  <a:pt x="0" y="64046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232092" y="2296990"/>
            <a:ext cx="5616761" cy="2808381"/>
          </a:xfrm>
          <a:custGeom>
            <a:avLst/>
            <a:gdLst/>
            <a:ahLst/>
            <a:cxnLst/>
            <a:rect l="l" t="t" r="r" b="b"/>
            <a:pathLst>
              <a:path w="5616761" h="2808381">
                <a:moveTo>
                  <a:pt x="0" y="0"/>
                </a:moveTo>
                <a:lnTo>
                  <a:pt x="5616762" y="0"/>
                </a:lnTo>
                <a:lnTo>
                  <a:pt x="5616762" y="2808381"/>
                </a:lnTo>
                <a:lnTo>
                  <a:pt x="0" y="28083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10800000">
            <a:off x="2203071" y="6885441"/>
            <a:ext cx="3621733" cy="1512074"/>
          </a:xfrm>
          <a:custGeom>
            <a:avLst/>
            <a:gdLst/>
            <a:ahLst/>
            <a:cxnLst/>
            <a:rect l="l" t="t" r="r" b="b"/>
            <a:pathLst>
              <a:path w="3621733" h="1512074">
                <a:moveTo>
                  <a:pt x="0" y="0"/>
                </a:moveTo>
                <a:lnTo>
                  <a:pt x="3621733" y="0"/>
                </a:lnTo>
                <a:lnTo>
                  <a:pt x="3621733" y="1512074"/>
                </a:lnTo>
                <a:lnTo>
                  <a:pt x="0" y="151207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17" name="Group 17"/>
          <p:cNvGrpSpPr/>
          <p:nvPr/>
        </p:nvGrpSpPr>
        <p:grpSpPr>
          <a:xfrm>
            <a:off x="1568391" y="2750404"/>
            <a:ext cx="4891093" cy="4891073"/>
            <a:chOff x="0" y="0"/>
            <a:chExt cx="6350000" cy="63499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12"/>
              <a:stretch>
                <a:fillRect l="-24999" r="-24999"/>
              </a:stretch>
            </a:blipFill>
          </p:spPr>
        </p:sp>
      </p:grpSp>
      <p:grpSp>
        <p:nvGrpSpPr>
          <p:cNvPr id="19" name="Group 19"/>
          <p:cNvGrpSpPr/>
          <p:nvPr/>
        </p:nvGrpSpPr>
        <p:grpSpPr>
          <a:xfrm>
            <a:off x="-1026495" y="2561143"/>
            <a:ext cx="1721573" cy="1636893"/>
            <a:chOff x="0" y="0"/>
            <a:chExt cx="1293983" cy="1230335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293983" cy="1230335"/>
            </a:xfrm>
            <a:custGeom>
              <a:avLst/>
              <a:gdLst/>
              <a:ahLst/>
              <a:cxnLst/>
              <a:rect l="l" t="t" r="r" b="b"/>
              <a:pathLst>
                <a:path w="1293983" h="1230335">
                  <a:moveTo>
                    <a:pt x="646992" y="0"/>
                  </a:moveTo>
                  <a:cubicBezTo>
                    <a:pt x="289668" y="0"/>
                    <a:pt x="0" y="275420"/>
                    <a:pt x="0" y="615167"/>
                  </a:cubicBezTo>
                  <a:cubicBezTo>
                    <a:pt x="0" y="954915"/>
                    <a:pt x="289668" y="1230335"/>
                    <a:pt x="646992" y="1230335"/>
                  </a:cubicBezTo>
                  <a:cubicBezTo>
                    <a:pt x="1004315" y="1230335"/>
                    <a:pt x="1293983" y="954915"/>
                    <a:pt x="1293983" y="615167"/>
                  </a:cubicBezTo>
                  <a:cubicBezTo>
                    <a:pt x="1293983" y="275420"/>
                    <a:pt x="1004315" y="0"/>
                    <a:pt x="646992" y="0"/>
                  </a:cubicBezTo>
                  <a:close/>
                </a:path>
              </a:pathLst>
            </a:custGeom>
            <a:solidFill>
              <a:srgbClr val="0063C8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121311" y="77244"/>
              <a:ext cx="1051361" cy="10377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6452293" y="9468554"/>
            <a:ext cx="1721573" cy="1636893"/>
            <a:chOff x="0" y="0"/>
            <a:chExt cx="1293983" cy="1230335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293983" cy="1230335"/>
            </a:xfrm>
            <a:custGeom>
              <a:avLst/>
              <a:gdLst/>
              <a:ahLst/>
              <a:cxnLst/>
              <a:rect l="l" t="t" r="r" b="b"/>
              <a:pathLst>
                <a:path w="1293983" h="1230335">
                  <a:moveTo>
                    <a:pt x="646992" y="0"/>
                  </a:moveTo>
                  <a:cubicBezTo>
                    <a:pt x="289668" y="0"/>
                    <a:pt x="0" y="275420"/>
                    <a:pt x="0" y="615167"/>
                  </a:cubicBezTo>
                  <a:cubicBezTo>
                    <a:pt x="0" y="954915"/>
                    <a:pt x="289668" y="1230335"/>
                    <a:pt x="646992" y="1230335"/>
                  </a:cubicBezTo>
                  <a:cubicBezTo>
                    <a:pt x="1004315" y="1230335"/>
                    <a:pt x="1293983" y="954915"/>
                    <a:pt x="1293983" y="615167"/>
                  </a:cubicBezTo>
                  <a:cubicBezTo>
                    <a:pt x="1293983" y="275420"/>
                    <a:pt x="1004315" y="0"/>
                    <a:pt x="646992" y="0"/>
                  </a:cubicBezTo>
                  <a:close/>
                </a:path>
              </a:pathLst>
            </a:custGeom>
            <a:solidFill>
              <a:srgbClr val="0063C8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121311" y="77244"/>
              <a:ext cx="1051361" cy="10377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8014240" y="3109333"/>
            <a:ext cx="9383463" cy="3321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2920"/>
              </a:lnSpc>
            </a:pPr>
            <a:r>
              <a:rPr lang="en-US" sz="9500">
                <a:solidFill>
                  <a:srgbClr val="124A87"/>
                </a:solidFill>
                <a:latin typeface="Poppins Bold"/>
              </a:rPr>
              <a:t>SUMMARY</a:t>
            </a:r>
          </a:p>
          <a:p>
            <a:pPr algn="r">
              <a:lnSpc>
                <a:spcPts val="12920"/>
              </a:lnSpc>
            </a:pPr>
            <a:r>
              <a:rPr lang="en-US" sz="9500">
                <a:solidFill>
                  <a:srgbClr val="124A87"/>
                </a:solidFill>
                <a:latin typeface="Poppins Bold"/>
              </a:rPr>
              <a:t>DASHBOARD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2705972" y="8738977"/>
            <a:ext cx="4691732" cy="5193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89"/>
              </a:lnSpc>
              <a:spcBef>
                <a:spcPct val="0"/>
              </a:spcBef>
            </a:pPr>
            <a:r>
              <a:rPr lang="en-US" sz="2849">
                <a:solidFill>
                  <a:srgbClr val="000000"/>
                </a:solidFill>
                <a:latin typeface="Poppins Medium"/>
              </a:rPr>
              <a:t>Khuat Bao Nguyen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3256311" y="748704"/>
            <a:ext cx="4141392" cy="4837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784"/>
              </a:lnSpc>
              <a:spcBef>
                <a:spcPct val="0"/>
              </a:spcBef>
            </a:pPr>
            <a:r>
              <a:rPr lang="en-US" sz="2703">
                <a:solidFill>
                  <a:srgbClr val="000000"/>
                </a:solidFill>
                <a:latin typeface="Poppins Medium"/>
              </a:rPr>
              <a:t>Mentorship program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36503" y="4297363"/>
            <a:ext cx="15014995" cy="1454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0E4D8D"/>
                </a:solidFill>
                <a:latin typeface="Poppins Bold"/>
              </a:rPr>
              <a:t>Overview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-3250403" y="-3590166"/>
            <a:ext cx="6500807" cy="6500807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E4D8D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261500" y="8628188"/>
            <a:ext cx="6500807" cy="6500807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E4D8D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502065" y="346916"/>
            <a:ext cx="11283869" cy="9593168"/>
          </a:xfrm>
          <a:custGeom>
            <a:avLst/>
            <a:gdLst/>
            <a:ahLst/>
            <a:cxnLst/>
            <a:rect l="l" t="t" r="r" b="b"/>
            <a:pathLst>
              <a:path w="11283869" h="9593168">
                <a:moveTo>
                  <a:pt x="0" y="0"/>
                </a:moveTo>
                <a:lnTo>
                  <a:pt x="11283870" y="0"/>
                </a:lnTo>
                <a:lnTo>
                  <a:pt x="11283870" y="9593168"/>
                </a:lnTo>
                <a:lnTo>
                  <a:pt x="0" y="95931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36503" y="4297363"/>
            <a:ext cx="15014995" cy="1454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0E4D8D"/>
                </a:solidFill>
                <a:latin typeface="Poppins Bold"/>
              </a:rPr>
              <a:t>DETAILS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-3250403" y="-3590166"/>
            <a:ext cx="6500807" cy="6500807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E4D8D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261500" y="8628188"/>
            <a:ext cx="6500807" cy="6500807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E4D8D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859988" y="2168080"/>
            <a:ext cx="10568024" cy="7478170"/>
          </a:xfrm>
          <a:custGeom>
            <a:avLst/>
            <a:gdLst/>
            <a:ahLst/>
            <a:cxnLst/>
            <a:rect l="l" t="t" r="r" b="b"/>
            <a:pathLst>
              <a:path w="10568024" h="7478170">
                <a:moveTo>
                  <a:pt x="0" y="0"/>
                </a:moveTo>
                <a:lnTo>
                  <a:pt x="10568024" y="0"/>
                </a:lnTo>
                <a:lnTo>
                  <a:pt x="10568024" y="7478170"/>
                </a:lnTo>
                <a:lnTo>
                  <a:pt x="0" y="74781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636503" y="344488"/>
            <a:ext cx="15014995" cy="1177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0E4D8D"/>
                </a:solidFill>
                <a:latin typeface="Poppins Bold"/>
              </a:rPr>
              <a:t>Fact_HeadCount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217778" y="2059319"/>
            <a:ext cx="9852444" cy="7764085"/>
          </a:xfrm>
          <a:custGeom>
            <a:avLst/>
            <a:gdLst/>
            <a:ahLst/>
            <a:cxnLst/>
            <a:rect l="l" t="t" r="r" b="b"/>
            <a:pathLst>
              <a:path w="9852444" h="7764085">
                <a:moveTo>
                  <a:pt x="0" y="0"/>
                </a:moveTo>
                <a:lnTo>
                  <a:pt x="9852444" y="0"/>
                </a:lnTo>
                <a:lnTo>
                  <a:pt x="9852444" y="7764085"/>
                </a:lnTo>
                <a:lnTo>
                  <a:pt x="0" y="77640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636503" y="344488"/>
            <a:ext cx="15014995" cy="1177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0E4D8D"/>
                </a:solidFill>
                <a:latin typeface="Poppins Bold"/>
              </a:rPr>
              <a:t>Fact_Hire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129047" y="1930142"/>
            <a:ext cx="12029905" cy="7684914"/>
          </a:xfrm>
          <a:custGeom>
            <a:avLst/>
            <a:gdLst/>
            <a:ahLst/>
            <a:cxnLst/>
            <a:rect l="l" t="t" r="r" b="b"/>
            <a:pathLst>
              <a:path w="12029905" h="7684914">
                <a:moveTo>
                  <a:pt x="0" y="0"/>
                </a:moveTo>
                <a:lnTo>
                  <a:pt x="12029906" y="0"/>
                </a:lnTo>
                <a:lnTo>
                  <a:pt x="12029906" y="7684914"/>
                </a:lnTo>
                <a:lnTo>
                  <a:pt x="0" y="76849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636503" y="344488"/>
            <a:ext cx="15014995" cy="1177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0E4D8D"/>
                </a:solidFill>
                <a:latin typeface="Poppins Bold"/>
              </a:rPr>
              <a:t>Fact_Leave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074883" y="2198803"/>
            <a:ext cx="10138234" cy="6949391"/>
          </a:xfrm>
          <a:custGeom>
            <a:avLst/>
            <a:gdLst/>
            <a:ahLst/>
            <a:cxnLst/>
            <a:rect l="l" t="t" r="r" b="b"/>
            <a:pathLst>
              <a:path w="10138234" h="6949391">
                <a:moveTo>
                  <a:pt x="0" y="0"/>
                </a:moveTo>
                <a:lnTo>
                  <a:pt x="10138234" y="0"/>
                </a:lnTo>
                <a:lnTo>
                  <a:pt x="10138234" y="6949391"/>
                </a:lnTo>
                <a:lnTo>
                  <a:pt x="0" y="6949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636503" y="344488"/>
            <a:ext cx="15014995" cy="1177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0E4D8D"/>
                </a:solidFill>
                <a:latin typeface="Poppins Bold"/>
              </a:rPr>
              <a:t>Fact_Termination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4A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13170" y="-1131672"/>
            <a:ext cx="18714340" cy="9543292"/>
            <a:chOff x="0" y="0"/>
            <a:chExt cx="4928880" cy="251346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28880" cy="2513460"/>
            </a:xfrm>
            <a:custGeom>
              <a:avLst/>
              <a:gdLst/>
              <a:ahLst/>
              <a:cxnLst/>
              <a:rect l="l" t="t" r="r" b="b"/>
              <a:pathLst>
                <a:path w="4928880" h="2513460">
                  <a:moveTo>
                    <a:pt x="41369" y="0"/>
                  </a:moveTo>
                  <a:lnTo>
                    <a:pt x="4887511" y="0"/>
                  </a:lnTo>
                  <a:cubicBezTo>
                    <a:pt x="4910358" y="0"/>
                    <a:pt x="4928880" y="18521"/>
                    <a:pt x="4928880" y="41369"/>
                  </a:cubicBezTo>
                  <a:lnTo>
                    <a:pt x="4928880" y="2472091"/>
                  </a:lnTo>
                  <a:cubicBezTo>
                    <a:pt x="4928880" y="2483063"/>
                    <a:pt x="4924521" y="2493585"/>
                    <a:pt x="4916763" y="2501343"/>
                  </a:cubicBezTo>
                  <a:cubicBezTo>
                    <a:pt x="4909005" y="2509101"/>
                    <a:pt x="4898482" y="2513460"/>
                    <a:pt x="4887511" y="2513460"/>
                  </a:cubicBezTo>
                  <a:lnTo>
                    <a:pt x="41369" y="2513460"/>
                  </a:lnTo>
                  <a:cubicBezTo>
                    <a:pt x="30397" y="2513460"/>
                    <a:pt x="19875" y="2509101"/>
                    <a:pt x="12117" y="2501343"/>
                  </a:cubicBezTo>
                  <a:cubicBezTo>
                    <a:pt x="4358" y="2493585"/>
                    <a:pt x="0" y="2483063"/>
                    <a:pt x="0" y="2472091"/>
                  </a:cubicBezTo>
                  <a:lnTo>
                    <a:pt x="0" y="41369"/>
                  </a:lnTo>
                  <a:cubicBezTo>
                    <a:pt x="0" y="30397"/>
                    <a:pt x="4358" y="19875"/>
                    <a:pt x="12117" y="12117"/>
                  </a:cubicBezTo>
                  <a:cubicBezTo>
                    <a:pt x="19875" y="4358"/>
                    <a:pt x="30397" y="0"/>
                    <a:pt x="41369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28880" cy="25515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808770" y="977265"/>
            <a:ext cx="3504683" cy="1543050"/>
            <a:chOff x="0" y="0"/>
            <a:chExt cx="923044" cy="406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23044" cy="406400"/>
            </a:xfrm>
            <a:custGeom>
              <a:avLst/>
              <a:gdLst/>
              <a:ahLst/>
              <a:cxnLst/>
              <a:rect l="l" t="t" r="r" b="b"/>
              <a:pathLst>
                <a:path w="923044" h="406400">
                  <a:moveTo>
                    <a:pt x="719844" y="0"/>
                  </a:moveTo>
                  <a:cubicBezTo>
                    <a:pt x="832068" y="0"/>
                    <a:pt x="923044" y="90976"/>
                    <a:pt x="923044" y="203200"/>
                  </a:cubicBezTo>
                  <a:cubicBezTo>
                    <a:pt x="923044" y="315424"/>
                    <a:pt x="832068" y="406400"/>
                    <a:pt x="71984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E4D8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923044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295071" y="1273762"/>
            <a:ext cx="950056" cy="950056"/>
          </a:xfrm>
          <a:custGeom>
            <a:avLst/>
            <a:gdLst/>
            <a:ahLst/>
            <a:cxnLst/>
            <a:rect l="l" t="t" r="r" b="b"/>
            <a:pathLst>
              <a:path w="950056" h="950056">
                <a:moveTo>
                  <a:pt x="0" y="0"/>
                </a:moveTo>
                <a:lnTo>
                  <a:pt x="950056" y="0"/>
                </a:lnTo>
                <a:lnTo>
                  <a:pt x="950056" y="950056"/>
                </a:lnTo>
                <a:lnTo>
                  <a:pt x="0" y="9500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999880">
            <a:off x="3806306" y="-2275657"/>
            <a:ext cx="14801958" cy="6050300"/>
          </a:xfrm>
          <a:custGeom>
            <a:avLst/>
            <a:gdLst/>
            <a:ahLst/>
            <a:cxnLst/>
            <a:rect l="l" t="t" r="r" b="b"/>
            <a:pathLst>
              <a:path w="14801958" h="6050300">
                <a:moveTo>
                  <a:pt x="0" y="0"/>
                </a:moveTo>
                <a:lnTo>
                  <a:pt x="14801958" y="0"/>
                </a:lnTo>
                <a:lnTo>
                  <a:pt x="14801958" y="6050301"/>
                </a:lnTo>
                <a:lnTo>
                  <a:pt x="0" y="60503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5225157" y="3705233"/>
            <a:ext cx="7837685" cy="15098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19"/>
              </a:lnSpc>
            </a:pPr>
            <a:r>
              <a:rPr lang="en-US" sz="8799">
                <a:solidFill>
                  <a:srgbClr val="124A87"/>
                </a:solidFill>
                <a:latin typeface="Alata"/>
              </a:rPr>
              <a:t>Thank you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761193" y="5167490"/>
            <a:ext cx="5329863" cy="365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124A87"/>
                </a:solidFill>
                <a:latin typeface="Aileron Thin"/>
              </a:rPr>
              <a:t>I really appreciate your time.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794239" y="2029948"/>
            <a:ext cx="12929951" cy="7228352"/>
          </a:xfrm>
          <a:custGeom>
            <a:avLst/>
            <a:gdLst/>
            <a:ahLst/>
            <a:cxnLst/>
            <a:rect l="l" t="t" r="r" b="b"/>
            <a:pathLst>
              <a:path w="12929951" h="7228352">
                <a:moveTo>
                  <a:pt x="0" y="0"/>
                </a:moveTo>
                <a:lnTo>
                  <a:pt x="12929952" y="0"/>
                </a:lnTo>
                <a:lnTo>
                  <a:pt x="12929952" y="7228352"/>
                </a:lnTo>
                <a:lnTo>
                  <a:pt x="0" y="72283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4762" cap="sq">
            <a:solidFill>
              <a:srgbClr val="000000"/>
            </a:solidFill>
            <a:prstDash val="solid"/>
            <a:miter/>
          </a:ln>
        </p:spPr>
      </p:sp>
      <p:sp>
        <p:nvSpPr>
          <p:cNvPr id="3" name="TextBox 3"/>
          <p:cNvSpPr txBox="1"/>
          <p:nvPr/>
        </p:nvSpPr>
        <p:spPr>
          <a:xfrm>
            <a:off x="1333659" y="180239"/>
            <a:ext cx="15014995" cy="1177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0E4D8D"/>
                </a:solidFill>
                <a:latin typeface="Poppins Bold"/>
              </a:rPr>
              <a:t>Summary Dashboard Page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B89B924C-18F6-76E9-6165-10BB0911596E}"/>
              </a:ext>
            </a:extLst>
          </p:cNvPr>
          <p:cNvGrpSpPr/>
          <p:nvPr/>
        </p:nvGrpSpPr>
        <p:grpSpPr>
          <a:xfrm>
            <a:off x="-213170" y="-1048361"/>
            <a:ext cx="18714340" cy="9543292"/>
            <a:chOff x="0" y="0"/>
            <a:chExt cx="4928880" cy="251346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290C0299-5444-4262-D5DE-B54B9C0250C6}"/>
                </a:ext>
              </a:extLst>
            </p:cNvPr>
            <p:cNvSpPr/>
            <p:nvPr/>
          </p:nvSpPr>
          <p:spPr>
            <a:xfrm>
              <a:off x="0" y="0"/>
              <a:ext cx="4928880" cy="2513460"/>
            </a:xfrm>
            <a:custGeom>
              <a:avLst/>
              <a:gdLst/>
              <a:ahLst/>
              <a:cxnLst/>
              <a:rect l="l" t="t" r="r" b="b"/>
              <a:pathLst>
                <a:path w="4928880" h="2513460">
                  <a:moveTo>
                    <a:pt x="41369" y="0"/>
                  </a:moveTo>
                  <a:lnTo>
                    <a:pt x="4887511" y="0"/>
                  </a:lnTo>
                  <a:cubicBezTo>
                    <a:pt x="4910358" y="0"/>
                    <a:pt x="4928880" y="18521"/>
                    <a:pt x="4928880" y="41369"/>
                  </a:cubicBezTo>
                  <a:lnTo>
                    <a:pt x="4928880" y="2472091"/>
                  </a:lnTo>
                  <a:cubicBezTo>
                    <a:pt x="4928880" y="2483063"/>
                    <a:pt x="4924521" y="2493585"/>
                    <a:pt x="4916763" y="2501343"/>
                  </a:cubicBezTo>
                  <a:cubicBezTo>
                    <a:pt x="4909005" y="2509101"/>
                    <a:pt x="4898482" y="2513460"/>
                    <a:pt x="4887511" y="2513460"/>
                  </a:cubicBezTo>
                  <a:lnTo>
                    <a:pt x="41369" y="2513460"/>
                  </a:lnTo>
                  <a:cubicBezTo>
                    <a:pt x="30397" y="2513460"/>
                    <a:pt x="19875" y="2509101"/>
                    <a:pt x="12117" y="2501343"/>
                  </a:cubicBezTo>
                  <a:cubicBezTo>
                    <a:pt x="4358" y="2493585"/>
                    <a:pt x="0" y="2483063"/>
                    <a:pt x="0" y="2472091"/>
                  </a:cubicBezTo>
                  <a:lnTo>
                    <a:pt x="0" y="41369"/>
                  </a:lnTo>
                  <a:cubicBezTo>
                    <a:pt x="0" y="30397"/>
                    <a:pt x="4358" y="19875"/>
                    <a:pt x="12117" y="12117"/>
                  </a:cubicBezTo>
                  <a:cubicBezTo>
                    <a:pt x="19875" y="4358"/>
                    <a:pt x="30397" y="0"/>
                    <a:pt x="41369" y="0"/>
                  </a:cubicBezTo>
                  <a:close/>
                </a:path>
              </a:pathLst>
            </a:custGeom>
            <a:solidFill>
              <a:srgbClr val="124A87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A8D817F7-83F8-6C11-753E-240DFFACDC1B}"/>
                </a:ext>
              </a:extLst>
            </p:cNvPr>
            <p:cNvSpPr txBox="1"/>
            <p:nvPr/>
          </p:nvSpPr>
          <p:spPr>
            <a:xfrm>
              <a:off x="0" y="-38100"/>
              <a:ext cx="4928880" cy="25515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4D493E8C-A604-7DAE-AA47-AA8205DDA31E}"/>
              </a:ext>
            </a:extLst>
          </p:cNvPr>
          <p:cNvGrpSpPr/>
          <p:nvPr/>
        </p:nvGrpSpPr>
        <p:grpSpPr>
          <a:xfrm>
            <a:off x="-808770" y="977265"/>
            <a:ext cx="3504683" cy="1543050"/>
            <a:chOff x="0" y="0"/>
            <a:chExt cx="923044" cy="406400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354C70C2-8DFB-ABE4-EC24-EA5B4D80CCE3}"/>
                </a:ext>
              </a:extLst>
            </p:cNvPr>
            <p:cNvSpPr/>
            <p:nvPr/>
          </p:nvSpPr>
          <p:spPr>
            <a:xfrm>
              <a:off x="0" y="0"/>
              <a:ext cx="923044" cy="406400"/>
            </a:xfrm>
            <a:custGeom>
              <a:avLst/>
              <a:gdLst/>
              <a:ahLst/>
              <a:cxnLst/>
              <a:rect l="l" t="t" r="r" b="b"/>
              <a:pathLst>
                <a:path w="923044" h="406400">
                  <a:moveTo>
                    <a:pt x="719844" y="0"/>
                  </a:moveTo>
                  <a:cubicBezTo>
                    <a:pt x="832068" y="0"/>
                    <a:pt x="923044" y="90976"/>
                    <a:pt x="923044" y="203200"/>
                  </a:cubicBezTo>
                  <a:cubicBezTo>
                    <a:pt x="923044" y="315424"/>
                    <a:pt x="832068" y="406400"/>
                    <a:pt x="71984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47124AA2-8BE6-7177-6667-99D0207BFF76}"/>
                </a:ext>
              </a:extLst>
            </p:cNvPr>
            <p:cNvSpPr txBox="1"/>
            <p:nvPr/>
          </p:nvSpPr>
          <p:spPr>
            <a:xfrm>
              <a:off x="0" y="-38100"/>
              <a:ext cx="923044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>
            <a:extLst>
              <a:ext uri="{FF2B5EF4-FFF2-40B4-BE49-F238E27FC236}">
                <a16:creationId xmlns:a16="http://schemas.microsoft.com/office/drawing/2014/main" id="{887F1779-853B-68D6-8C5A-028533D6922B}"/>
              </a:ext>
            </a:extLst>
          </p:cNvPr>
          <p:cNvSpPr/>
          <p:nvPr/>
        </p:nvSpPr>
        <p:spPr>
          <a:xfrm>
            <a:off x="1295071" y="1273762"/>
            <a:ext cx="950056" cy="950056"/>
          </a:xfrm>
          <a:custGeom>
            <a:avLst/>
            <a:gdLst/>
            <a:ahLst/>
            <a:cxnLst/>
            <a:rect l="l" t="t" r="r" b="b"/>
            <a:pathLst>
              <a:path w="950056" h="950056">
                <a:moveTo>
                  <a:pt x="0" y="0"/>
                </a:moveTo>
                <a:lnTo>
                  <a:pt x="950056" y="0"/>
                </a:lnTo>
                <a:lnTo>
                  <a:pt x="950056" y="950056"/>
                </a:lnTo>
                <a:lnTo>
                  <a:pt x="0" y="9500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>
            <a:extLst>
              <a:ext uri="{FF2B5EF4-FFF2-40B4-BE49-F238E27FC236}">
                <a16:creationId xmlns:a16="http://schemas.microsoft.com/office/drawing/2014/main" id="{BD3F4133-7AAA-FF93-8C31-5D63D229EC7C}"/>
              </a:ext>
            </a:extLst>
          </p:cNvPr>
          <p:cNvGrpSpPr/>
          <p:nvPr/>
        </p:nvGrpSpPr>
        <p:grpSpPr>
          <a:xfrm>
            <a:off x="9592498" y="3805582"/>
            <a:ext cx="4026983" cy="3107655"/>
            <a:chOff x="0" y="0"/>
            <a:chExt cx="819481" cy="632400"/>
          </a:xfrm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04F4BCA8-AD22-81F1-9DB8-6D27929DE3B7}"/>
                </a:ext>
              </a:extLst>
            </p:cNvPr>
            <p:cNvSpPr/>
            <p:nvPr/>
          </p:nvSpPr>
          <p:spPr>
            <a:xfrm>
              <a:off x="0" y="0"/>
              <a:ext cx="819481" cy="632400"/>
            </a:xfrm>
            <a:custGeom>
              <a:avLst/>
              <a:gdLst/>
              <a:ahLst/>
              <a:cxnLst/>
              <a:rect l="l" t="t" r="r" b="b"/>
              <a:pathLst>
                <a:path w="819481" h="632400">
                  <a:moveTo>
                    <a:pt x="192251" y="0"/>
                  </a:moveTo>
                  <a:lnTo>
                    <a:pt x="627230" y="0"/>
                  </a:lnTo>
                  <a:cubicBezTo>
                    <a:pt x="678219" y="0"/>
                    <a:pt x="727118" y="20255"/>
                    <a:pt x="763172" y="56309"/>
                  </a:cubicBezTo>
                  <a:cubicBezTo>
                    <a:pt x="799227" y="92363"/>
                    <a:pt x="819481" y="141263"/>
                    <a:pt x="819481" y="192251"/>
                  </a:cubicBezTo>
                  <a:lnTo>
                    <a:pt x="819481" y="440149"/>
                  </a:lnTo>
                  <a:cubicBezTo>
                    <a:pt x="819481" y="546327"/>
                    <a:pt x="733408" y="632400"/>
                    <a:pt x="627230" y="632400"/>
                  </a:cubicBezTo>
                  <a:lnTo>
                    <a:pt x="192251" y="632400"/>
                  </a:lnTo>
                  <a:cubicBezTo>
                    <a:pt x="141263" y="632400"/>
                    <a:pt x="92363" y="612145"/>
                    <a:pt x="56309" y="576091"/>
                  </a:cubicBezTo>
                  <a:cubicBezTo>
                    <a:pt x="20255" y="540037"/>
                    <a:pt x="0" y="491138"/>
                    <a:pt x="0" y="440149"/>
                  </a:cubicBezTo>
                  <a:lnTo>
                    <a:pt x="0" y="192251"/>
                  </a:lnTo>
                  <a:cubicBezTo>
                    <a:pt x="0" y="141263"/>
                    <a:pt x="20255" y="92363"/>
                    <a:pt x="56309" y="56309"/>
                  </a:cubicBezTo>
                  <a:cubicBezTo>
                    <a:pt x="92363" y="20255"/>
                    <a:pt x="141263" y="0"/>
                    <a:pt x="19225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F67A3F9A-A6EE-74E0-84D7-147BC0CEE222}"/>
                </a:ext>
              </a:extLst>
            </p:cNvPr>
            <p:cNvSpPr txBox="1"/>
            <p:nvPr/>
          </p:nvSpPr>
          <p:spPr>
            <a:xfrm>
              <a:off x="0" y="-38100"/>
              <a:ext cx="819481" cy="670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AB11C1B9-23F3-BD86-50A3-6AC63F660CD4}"/>
              </a:ext>
            </a:extLst>
          </p:cNvPr>
          <p:cNvGrpSpPr/>
          <p:nvPr/>
        </p:nvGrpSpPr>
        <p:grpSpPr>
          <a:xfrm>
            <a:off x="4668519" y="3805582"/>
            <a:ext cx="4026983" cy="3107655"/>
            <a:chOff x="0" y="0"/>
            <a:chExt cx="819481" cy="632400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BDE5512B-C476-2EE8-1B7C-620F597448FB}"/>
                </a:ext>
              </a:extLst>
            </p:cNvPr>
            <p:cNvSpPr/>
            <p:nvPr/>
          </p:nvSpPr>
          <p:spPr>
            <a:xfrm>
              <a:off x="0" y="0"/>
              <a:ext cx="819481" cy="632400"/>
            </a:xfrm>
            <a:custGeom>
              <a:avLst/>
              <a:gdLst/>
              <a:ahLst/>
              <a:cxnLst/>
              <a:rect l="l" t="t" r="r" b="b"/>
              <a:pathLst>
                <a:path w="819481" h="632400">
                  <a:moveTo>
                    <a:pt x="192251" y="0"/>
                  </a:moveTo>
                  <a:lnTo>
                    <a:pt x="627230" y="0"/>
                  </a:lnTo>
                  <a:cubicBezTo>
                    <a:pt x="678219" y="0"/>
                    <a:pt x="727118" y="20255"/>
                    <a:pt x="763172" y="56309"/>
                  </a:cubicBezTo>
                  <a:cubicBezTo>
                    <a:pt x="799227" y="92363"/>
                    <a:pt x="819481" y="141263"/>
                    <a:pt x="819481" y="192251"/>
                  </a:cubicBezTo>
                  <a:lnTo>
                    <a:pt x="819481" y="440149"/>
                  </a:lnTo>
                  <a:cubicBezTo>
                    <a:pt x="819481" y="546327"/>
                    <a:pt x="733408" y="632400"/>
                    <a:pt x="627230" y="632400"/>
                  </a:cubicBezTo>
                  <a:lnTo>
                    <a:pt x="192251" y="632400"/>
                  </a:lnTo>
                  <a:cubicBezTo>
                    <a:pt x="141263" y="632400"/>
                    <a:pt x="92363" y="612145"/>
                    <a:pt x="56309" y="576091"/>
                  </a:cubicBezTo>
                  <a:cubicBezTo>
                    <a:pt x="20255" y="540037"/>
                    <a:pt x="0" y="491138"/>
                    <a:pt x="0" y="440149"/>
                  </a:cubicBezTo>
                  <a:lnTo>
                    <a:pt x="0" y="192251"/>
                  </a:lnTo>
                  <a:cubicBezTo>
                    <a:pt x="0" y="141263"/>
                    <a:pt x="20255" y="92363"/>
                    <a:pt x="56309" y="56309"/>
                  </a:cubicBezTo>
                  <a:cubicBezTo>
                    <a:pt x="92363" y="20255"/>
                    <a:pt x="141263" y="0"/>
                    <a:pt x="19225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4" name="TextBox 14">
              <a:extLst>
                <a:ext uri="{FF2B5EF4-FFF2-40B4-BE49-F238E27FC236}">
                  <a16:creationId xmlns:a16="http://schemas.microsoft.com/office/drawing/2014/main" id="{6240DDD1-5B4B-D6CA-53AD-3C3874E1B14A}"/>
                </a:ext>
              </a:extLst>
            </p:cNvPr>
            <p:cNvSpPr txBox="1"/>
            <p:nvPr/>
          </p:nvSpPr>
          <p:spPr>
            <a:xfrm>
              <a:off x="0" y="-38100"/>
              <a:ext cx="819481" cy="670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TextBox 15">
            <a:extLst>
              <a:ext uri="{FF2B5EF4-FFF2-40B4-BE49-F238E27FC236}">
                <a16:creationId xmlns:a16="http://schemas.microsoft.com/office/drawing/2014/main" id="{CDCA4FD0-FC4A-0659-0725-FD414592B94F}"/>
              </a:ext>
            </a:extLst>
          </p:cNvPr>
          <p:cNvSpPr txBox="1"/>
          <p:nvPr/>
        </p:nvSpPr>
        <p:spPr>
          <a:xfrm>
            <a:off x="3298900" y="1131570"/>
            <a:ext cx="12085223" cy="1224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8000">
                <a:solidFill>
                  <a:srgbClr val="FFFFFF"/>
                </a:solidFill>
                <a:latin typeface="Poppins Bold"/>
              </a:rPr>
              <a:t>Approach</a:t>
            </a: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3A8E0AFD-4665-35DC-4F8C-32BFE1C09C4D}"/>
              </a:ext>
            </a:extLst>
          </p:cNvPr>
          <p:cNvSpPr txBox="1"/>
          <p:nvPr/>
        </p:nvSpPr>
        <p:spPr>
          <a:xfrm>
            <a:off x="6676580" y="9085898"/>
            <a:ext cx="5329863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Aileron Thin"/>
              </a:rPr>
              <a:t>Mentorship program</a:t>
            </a: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79751E95-6927-B873-71F1-9F383CE40072}"/>
              </a:ext>
            </a:extLst>
          </p:cNvPr>
          <p:cNvSpPr txBox="1"/>
          <p:nvPr/>
        </p:nvSpPr>
        <p:spPr>
          <a:xfrm>
            <a:off x="10063634" y="4229331"/>
            <a:ext cx="3084711" cy="1044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88"/>
              </a:lnSpc>
            </a:pPr>
            <a:r>
              <a:rPr lang="en-US" sz="6134">
                <a:solidFill>
                  <a:srgbClr val="FFFFFF"/>
                </a:solidFill>
                <a:latin typeface="Aileron"/>
              </a:rPr>
              <a:t>02</a:t>
            </a:r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7922894E-E2B5-489C-DF8F-2A7B094DF5A5}"/>
              </a:ext>
            </a:extLst>
          </p:cNvPr>
          <p:cNvSpPr txBox="1"/>
          <p:nvPr/>
        </p:nvSpPr>
        <p:spPr>
          <a:xfrm>
            <a:off x="5139655" y="4229331"/>
            <a:ext cx="3084711" cy="1044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88"/>
              </a:lnSpc>
            </a:pPr>
            <a:r>
              <a:rPr lang="en-US" sz="6134">
                <a:solidFill>
                  <a:srgbClr val="FFFFFF"/>
                </a:solidFill>
                <a:latin typeface="Aileron"/>
              </a:rPr>
              <a:t>01</a:t>
            </a: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B09CB97B-0C08-D083-3694-C25106354DF8}"/>
              </a:ext>
            </a:extLst>
          </p:cNvPr>
          <p:cNvSpPr txBox="1"/>
          <p:nvPr/>
        </p:nvSpPr>
        <p:spPr>
          <a:xfrm>
            <a:off x="5334060" y="5753142"/>
            <a:ext cx="2695901" cy="3769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33"/>
              </a:lnSpc>
            </a:pPr>
            <a:r>
              <a:rPr lang="en-US" sz="2666">
                <a:solidFill>
                  <a:srgbClr val="1C3879"/>
                </a:solidFill>
                <a:latin typeface="Aileron"/>
              </a:rPr>
              <a:t>Brainstorm</a:t>
            </a: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176225B1-B476-6829-458C-48B5F6E7E940}"/>
              </a:ext>
            </a:extLst>
          </p:cNvPr>
          <p:cNvSpPr txBox="1"/>
          <p:nvPr/>
        </p:nvSpPr>
        <p:spPr>
          <a:xfrm>
            <a:off x="10168441" y="5753142"/>
            <a:ext cx="2875097" cy="3769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27"/>
              </a:lnSpc>
            </a:pPr>
            <a:r>
              <a:rPr lang="en-US" sz="2661">
                <a:solidFill>
                  <a:srgbClr val="1C3879"/>
                </a:solidFill>
                <a:latin typeface="Aileron"/>
              </a:rPr>
              <a:t>Design Database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E969C73-AB7C-942F-166D-091A0A8A1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210" y="4398010"/>
            <a:ext cx="1352739" cy="117173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D3AD2F2-D625-A818-D040-17E7950A93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9000" y="4497317"/>
            <a:ext cx="1352739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39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51363" y="1036123"/>
            <a:ext cx="15014995" cy="1177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</a:pPr>
            <a:r>
              <a:rPr lang="en-US" sz="6500">
                <a:solidFill>
                  <a:srgbClr val="0E4D8D"/>
                </a:solidFill>
                <a:latin typeface="Poppins Bold"/>
              </a:rPr>
              <a:t>Brainstorm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251363" y="3400721"/>
            <a:ext cx="838519" cy="838519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63C8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FFFFFF"/>
                  </a:solidFill>
                  <a:latin typeface="Alata"/>
                </a:rPr>
                <a:t>1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51363" y="4820171"/>
            <a:ext cx="838519" cy="838519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63C8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FFFFFF"/>
                  </a:solidFill>
                  <a:latin typeface="Alata"/>
                </a:rPr>
                <a:t>2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735082" y="3404055"/>
            <a:ext cx="8833471" cy="71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Poppins Medium"/>
              </a:rPr>
              <a:t>Scan Page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735082" y="4823505"/>
            <a:ext cx="8289183" cy="71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Poppins Medium"/>
              </a:rPr>
              <a:t>Define Tables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36503" y="4297363"/>
            <a:ext cx="15014995" cy="1454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0E4D8D"/>
                </a:solidFill>
                <a:latin typeface="Poppins Bold"/>
              </a:rPr>
              <a:t>Scan Page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-3250403" y="-3590166"/>
            <a:ext cx="6500807" cy="6500807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E4D8D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491930" y="7887519"/>
            <a:ext cx="6500807" cy="6500807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E4D8D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2270898"/>
            <a:ext cx="7822048" cy="5501949"/>
          </a:xfrm>
          <a:custGeom>
            <a:avLst/>
            <a:gdLst/>
            <a:ahLst/>
            <a:cxnLst/>
            <a:rect l="l" t="t" r="r" b="b"/>
            <a:pathLst>
              <a:path w="7822048" h="5501949">
                <a:moveTo>
                  <a:pt x="0" y="0"/>
                </a:moveTo>
                <a:lnTo>
                  <a:pt x="7822048" y="0"/>
                </a:lnTo>
                <a:lnTo>
                  <a:pt x="7822048" y="5501949"/>
                </a:lnTo>
                <a:lnTo>
                  <a:pt x="0" y="55019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755579" y="649622"/>
            <a:ext cx="6756662" cy="9201419"/>
          </a:xfrm>
          <a:custGeom>
            <a:avLst/>
            <a:gdLst/>
            <a:ahLst/>
            <a:cxnLst/>
            <a:rect l="l" t="t" r="r" b="b"/>
            <a:pathLst>
              <a:path w="6756662" h="9201419">
                <a:moveTo>
                  <a:pt x="0" y="0"/>
                </a:moveTo>
                <a:lnTo>
                  <a:pt x="6756663" y="0"/>
                </a:lnTo>
                <a:lnTo>
                  <a:pt x="6756663" y="9201419"/>
                </a:lnTo>
                <a:lnTo>
                  <a:pt x="0" y="92014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36503" y="4297363"/>
            <a:ext cx="15014995" cy="1454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0E4D8D"/>
                </a:solidFill>
                <a:latin typeface="Poppins Bold"/>
              </a:rPr>
              <a:t>Define Tables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-3250403" y="-3590166"/>
            <a:ext cx="6500807" cy="6500807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E4D8D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491930" y="7887519"/>
            <a:ext cx="6500807" cy="6500807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E4D8D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01864" y="1028700"/>
            <a:ext cx="7084822" cy="8059135"/>
          </a:xfrm>
          <a:custGeom>
            <a:avLst/>
            <a:gdLst/>
            <a:ahLst/>
            <a:cxnLst/>
            <a:rect l="l" t="t" r="r" b="b"/>
            <a:pathLst>
              <a:path w="7084822" h="8059135">
                <a:moveTo>
                  <a:pt x="0" y="0"/>
                </a:moveTo>
                <a:lnTo>
                  <a:pt x="7084821" y="0"/>
                </a:lnTo>
                <a:lnTo>
                  <a:pt x="7084821" y="8059135"/>
                </a:lnTo>
                <a:lnTo>
                  <a:pt x="0" y="805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460860" y="210205"/>
            <a:ext cx="5818726" cy="9629031"/>
          </a:xfrm>
          <a:custGeom>
            <a:avLst/>
            <a:gdLst/>
            <a:ahLst/>
            <a:cxnLst/>
            <a:rect l="l" t="t" r="r" b="b"/>
            <a:pathLst>
              <a:path w="5818726" h="9629031">
                <a:moveTo>
                  <a:pt x="0" y="0"/>
                </a:moveTo>
                <a:lnTo>
                  <a:pt x="5818726" y="0"/>
                </a:lnTo>
                <a:lnTo>
                  <a:pt x="5818726" y="9629031"/>
                </a:lnTo>
                <a:lnTo>
                  <a:pt x="0" y="96290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052367" y="9810661"/>
            <a:ext cx="8183265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Arial Nova"/>
              </a:rPr>
              <a:t>All Tables: https://drive.google.com/file/d/1Qk9SN-Eig1m-4UtTYiEiIUPTgCAOH-VO/view?usp=drive_link</a:t>
            </a:r>
            <a:r>
              <a:rPr lang="en-US" sz="1400" u="sng">
                <a:solidFill>
                  <a:srgbClr val="000000"/>
                </a:solidFill>
                <a:latin typeface="Arial Nova"/>
                <a:hlinkClick r:id="rId4" tooltip="https://drive.google.com/file/d/1Qk9SN-Eig1m-4UtTYiEiIUPTgCAOH-VO/view?usp=drive_link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51363" y="1036123"/>
            <a:ext cx="15014995" cy="1177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</a:pPr>
            <a:r>
              <a:rPr lang="en-US" sz="6500">
                <a:solidFill>
                  <a:srgbClr val="0E4D8D"/>
                </a:solidFill>
                <a:latin typeface="Poppins Bold"/>
              </a:rPr>
              <a:t>Design Database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251363" y="3400721"/>
            <a:ext cx="838519" cy="838519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63C8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FFFFFF"/>
                  </a:solidFill>
                  <a:latin typeface="Alata"/>
                </a:rPr>
                <a:t>1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51363" y="4820171"/>
            <a:ext cx="838519" cy="838519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63C8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FFFFFF"/>
                  </a:solidFill>
                  <a:latin typeface="Alata"/>
                </a:rPr>
                <a:t>2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735082" y="3404055"/>
            <a:ext cx="8833471" cy="71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Poppins Medium"/>
              </a:rPr>
              <a:t>Overview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735082" y="4823505"/>
            <a:ext cx="8289183" cy="71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Poppins Medium"/>
              </a:rPr>
              <a:t>Details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81</Words>
  <Application>Microsoft Office PowerPoint</Application>
  <PresentationFormat>Custom</PresentationFormat>
  <Paragraphs>32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Poppins Bold</vt:lpstr>
      <vt:lpstr>Aileron Thin</vt:lpstr>
      <vt:lpstr>Aileron</vt:lpstr>
      <vt:lpstr>Calibri</vt:lpstr>
      <vt:lpstr>Arial</vt:lpstr>
      <vt:lpstr>Poppins Medium</vt:lpstr>
      <vt:lpstr>Arial Nova</vt:lpstr>
      <vt:lpstr>Alata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Mentorship Week 5 - DataDashboard</dc:title>
  <cp:lastModifiedBy>Nguyen Khuat</cp:lastModifiedBy>
  <cp:revision>2</cp:revision>
  <dcterms:created xsi:type="dcterms:W3CDTF">2006-08-16T00:00:00Z</dcterms:created>
  <dcterms:modified xsi:type="dcterms:W3CDTF">2024-05-15T01:51:34Z</dcterms:modified>
  <dc:identifier>DAGEp7PVRgM</dc:identifier>
</cp:coreProperties>
</file>