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ileron" panose="020B0604020202020204" charset="0"/>
      <p:regular r:id="rId18"/>
    </p:embeddedFont>
    <p:embeddedFont>
      <p:font typeface="Aileron Thin" panose="020B0604020202020204" charset="0"/>
      <p:regular r:id="rId19"/>
    </p:embeddedFont>
    <p:embeddedFont>
      <p:font typeface="Alata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oppins Bold" panose="020B0604020202020204" charset="0"/>
      <p:regular r:id="rId25"/>
    </p:embeddedFont>
    <p:embeddedFont>
      <p:font typeface="Poppins Medium" panose="00000600000000000000" pitchFamily="2" charset="0"/>
      <p:regular r:id="rId26"/>
      <p: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376" y="8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2A268-EA15-47B0-9192-EDACB505C3CF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CA549-0553-420C-914D-4DDDF9413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CA549-0553-420C-914D-4DDDF9413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9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6962" y="4131361"/>
            <a:ext cx="4996443" cy="4750680"/>
            <a:chOff x="0" y="0"/>
            <a:chExt cx="1293983" cy="12303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24007" y="5963633"/>
            <a:ext cx="7854157" cy="7627620"/>
            <a:chOff x="0" y="0"/>
            <a:chExt cx="1027471" cy="9978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27471" cy="997836"/>
            </a:xfrm>
            <a:custGeom>
              <a:avLst/>
              <a:gdLst/>
              <a:ahLst/>
              <a:cxnLst/>
              <a:rect l="l" t="t" r="r" b="b"/>
              <a:pathLst>
                <a:path w="1027471" h="997836">
                  <a:moveTo>
                    <a:pt x="513735" y="0"/>
                  </a:moveTo>
                  <a:cubicBezTo>
                    <a:pt x="230007" y="0"/>
                    <a:pt x="0" y="223373"/>
                    <a:pt x="0" y="498918"/>
                  </a:cubicBezTo>
                  <a:cubicBezTo>
                    <a:pt x="0" y="774463"/>
                    <a:pt x="230007" y="997836"/>
                    <a:pt x="513735" y="997836"/>
                  </a:cubicBezTo>
                  <a:cubicBezTo>
                    <a:pt x="797464" y="997836"/>
                    <a:pt x="1027471" y="774463"/>
                    <a:pt x="1027471" y="498918"/>
                  </a:cubicBezTo>
                  <a:cubicBezTo>
                    <a:pt x="1027471" y="223373"/>
                    <a:pt x="797464" y="0"/>
                    <a:pt x="513735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96325" y="55447"/>
              <a:ext cx="834820" cy="848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44293" y="-2576106"/>
            <a:ext cx="7203777" cy="5740737"/>
            <a:chOff x="0" y="0"/>
            <a:chExt cx="1019944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9944" cy="812800"/>
            </a:xfrm>
            <a:custGeom>
              <a:avLst/>
              <a:gdLst/>
              <a:ahLst/>
              <a:cxnLst/>
              <a:rect l="l" t="t" r="r" b="b"/>
              <a:pathLst>
                <a:path w="1019944" h="812800">
                  <a:moveTo>
                    <a:pt x="509972" y="0"/>
                  </a:moveTo>
                  <a:cubicBezTo>
                    <a:pt x="228322" y="0"/>
                    <a:pt x="0" y="181951"/>
                    <a:pt x="0" y="406400"/>
                  </a:cubicBezTo>
                  <a:cubicBezTo>
                    <a:pt x="0" y="630849"/>
                    <a:pt x="228322" y="812800"/>
                    <a:pt x="509972" y="812800"/>
                  </a:cubicBezTo>
                  <a:cubicBezTo>
                    <a:pt x="791622" y="812800"/>
                    <a:pt x="1019944" y="630849"/>
                    <a:pt x="1019944" y="406400"/>
                  </a:cubicBezTo>
                  <a:cubicBezTo>
                    <a:pt x="1019944" y="181951"/>
                    <a:pt x="791622" y="0"/>
                    <a:pt x="509972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5620" y="38100"/>
              <a:ext cx="828704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4893" y="1030836"/>
            <a:ext cx="8225327" cy="8225327"/>
          </a:xfrm>
          <a:custGeom>
            <a:avLst/>
            <a:gdLst/>
            <a:ahLst/>
            <a:cxnLst/>
            <a:rect l="l" t="t" r="r" b="b"/>
            <a:pathLst>
              <a:path w="8225327" h="8225327">
                <a:moveTo>
                  <a:pt x="0" y="0"/>
                </a:moveTo>
                <a:lnTo>
                  <a:pt x="8225327" y="0"/>
                </a:lnTo>
                <a:lnTo>
                  <a:pt x="8225327" y="8225328"/>
                </a:lnTo>
                <a:lnTo>
                  <a:pt x="0" y="8225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-964351" y="3536512"/>
            <a:ext cx="6637719" cy="3318859"/>
          </a:xfrm>
          <a:custGeom>
            <a:avLst/>
            <a:gdLst/>
            <a:ahLst/>
            <a:cxnLst/>
            <a:rect l="l" t="t" r="r" b="b"/>
            <a:pathLst>
              <a:path w="6637719" h="3318859">
                <a:moveTo>
                  <a:pt x="0" y="0"/>
                </a:moveTo>
                <a:lnTo>
                  <a:pt x="6637718" y="0"/>
                </a:lnTo>
                <a:lnTo>
                  <a:pt x="6637718" y="3318859"/>
                </a:lnTo>
                <a:lnTo>
                  <a:pt x="0" y="3318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2426034" y="3459994"/>
            <a:ext cx="6651061" cy="3458552"/>
          </a:xfrm>
          <a:custGeom>
            <a:avLst/>
            <a:gdLst/>
            <a:ahLst/>
            <a:cxnLst/>
            <a:rect l="l" t="t" r="r" b="b"/>
            <a:pathLst>
              <a:path w="6651061" h="3458552">
                <a:moveTo>
                  <a:pt x="0" y="0"/>
                </a:moveTo>
                <a:lnTo>
                  <a:pt x="6651061" y="0"/>
                </a:lnTo>
                <a:lnTo>
                  <a:pt x="6651061" y="3458552"/>
                </a:lnTo>
                <a:lnTo>
                  <a:pt x="0" y="3458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01758" y="1686917"/>
            <a:ext cx="6404641" cy="6404641"/>
          </a:xfrm>
          <a:custGeom>
            <a:avLst/>
            <a:gdLst/>
            <a:ahLst/>
            <a:cxnLst/>
            <a:rect l="l" t="t" r="r" b="b"/>
            <a:pathLst>
              <a:path w="6404641" h="6404641">
                <a:moveTo>
                  <a:pt x="0" y="0"/>
                </a:moveTo>
                <a:lnTo>
                  <a:pt x="6404641" y="0"/>
                </a:lnTo>
                <a:lnTo>
                  <a:pt x="6404641" y="6404641"/>
                </a:lnTo>
                <a:lnTo>
                  <a:pt x="0" y="6404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2092" y="2296990"/>
            <a:ext cx="5616761" cy="2808381"/>
          </a:xfrm>
          <a:custGeom>
            <a:avLst/>
            <a:gdLst/>
            <a:ahLst/>
            <a:cxnLst/>
            <a:rect l="l" t="t" r="r" b="b"/>
            <a:pathLst>
              <a:path w="5616761" h="2808381">
                <a:moveTo>
                  <a:pt x="0" y="0"/>
                </a:moveTo>
                <a:lnTo>
                  <a:pt x="5616762" y="0"/>
                </a:lnTo>
                <a:lnTo>
                  <a:pt x="5616762" y="2808381"/>
                </a:lnTo>
                <a:lnTo>
                  <a:pt x="0" y="2808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2203071" y="6885441"/>
            <a:ext cx="3621733" cy="1512074"/>
          </a:xfrm>
          <a:custGeom>
            <a:avLst/>
            <a:gdLst/>
            <a:ahLst/>
            <a:cxnLst/>
            <a:rect l="l" t="t" r="r" b="b"/>
            <a:pathLst>
              <a:path w="3621733" h="1512074">
                <a:moveTo>
                  <a:pt x="0" y="0"/>
                </a:moveTo>
                <a:lnTo>
                  <a:pt x="3621733" y="0"/>
                </a:lnTo>
                <a:lnTo>
                  <a:pt x="3621733" y="1512074"/>
                </a:lnTo>
                <a:lnTo>
                  <a:pt x="0" y="1512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568391" y="2750404"/>
            <a:ext cx="4891093" cy="4891073"/>
            <a:chOff x="0" y="0"/>
            <a:chExt cx="6350000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24999" r="-24999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-1026495" y="2561143"/>
            <a:ext cx="1721573" cy="1636893"/>
            <a:chOff x="0" y="0"/>
            <a:chExt cx="1293983" cy="123033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452293" y="9468554"/>
            <a:ext cx="1721573" cy="1636893"/>
            <a:chOff x="0" y="0"/>
            <a:chExt cx="1293983" cy="1230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014240" y="2916981"/>
            <a:ext cx="9383463" cy="349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599"/>
              </a:lnSpc>
            </a:pPr>
            <a:r>
              <a:rPr lang="en-US" sz="9999">
                <a:solidFill>
                  <a:srgbClr val="124A87"/>
                </a:solidFill>
                <a:latin typeface="Poppins Bold"/>
              </a:rPr>
              <a:t>COURSE’S DETAIL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05972" y="8738977"/>
            <a:ext cx="4691732" cy="51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89"/>
              </a:lnSpc>
              <a:spcBef>
                <a:spcPct val="0"/>
              </a:spcBef>
            </a:pPr>
            <a:r>
              <a:rPr lang="en-US" sz="2849">
                <a:solidFill>
                  <a:srgbClr val="000000"/>
                </a:solidFill>
                <a:latin typeface="Poppins Medium"/>
              </a:rPr>
              <a:t>Khuat Bao Nguyen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56311" y="748704"/>
            <a:ext cx="4141392" cy="48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000000"/>
                </a:solidFill>
                <a:latin typeface="Poppins Medium"/>
              </a:rPr>
              <a:t>Mentorship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CREATE SAMPLE DATA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57208"/>
            <a:ext cx="16230600" cy="7615897"/>
          </a:xfrm>
          <a:custGeom>
            <a:avLst/>
            <a:gdLst/>
            <a:ahLst/>
            <a:cxnLst/>
            <a:rect l="l" t="t" r="r" b="b"/>
            <a:pathLst>
              <a:path w="16230600" h="7615897">
                <a:moveTo>
                  <a:pt x="0" y="0"/>
                </a:moveTo>
                <a:lnTo>
                  <a:pt x="16230600" y="0"/>
                </a:lnTo>
                <a:lnTo>
                  <a:pt x="16230600" y="7615897"/>
                </a:lnTo>
                <a:lnTo>
                  <a:pt x="0" y="7615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028700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CREATE DATA IN EXCEL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REDESIGN DATABASE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8845" y="395145"/>
            <a:ext cx="16888397" cy="9496710"/>
          </a:xfrm>
          <a:custGeom>
            <a:avLst/>
            <a:gdLst/>
            <a:ahLst/>
            <a:cxnLst/>
            <a:rect l="l" t="t" r="r" b="b"/>
            <a:pathLst>
              <a:path w="16888397" h="9496710">
                <a:moveTo>
                  <a:pt x="0" y="0"/>
                </a:moveTo>
                <a:lnTo>
                  <a:pt x="16888397" y="0"/>
                </a:lnTo>
                <a:lnTo>
                  <a:pt x="16888397" y="9496710"/>
                </a:lnTo>
                <a:lnTo>
                  <a:pt x="0" y="9496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77593" y="0"/>
            <a:ext cx="10877238" cy="10287000"/>
          </a:xfrm>
          <a:custGeom>
            <a:avLst/>
            <a:gdLst/>
            <a:ahLst/>
            <a:cxnLst/>
            <a:rect l="l" t="t" r="r" b="b"/>
            <a:pathLst>
              <a:path w="10877238" h="10287000">
                <a:moveTo>
                  <a:pt x="0" y="0"/>
                </a:moveTo>
                <a:lnTo>
                  <a:pt x="10877237" y="0"/>
                </a:lnTo>
                <a:lnTo>
                  <a:pt x="1087723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99880">
            <a:off x="3806306" y="-2275657"/>
            <a:ext cx="14801958" cy="6050300"/>
          </a:xfrm>
          <a:custGeom>
            <a:avLst/>
            <a:gdLst/>
            <a:ahLst/>
            <a:cxnLst/>
            <a:rect l="l" t="t" r="r" b="b"/>
            <a:pathLst>
              <a:path w="14801958" h="6050300">
                <a:moveTo>
                  <a:pt x="0" y="0"/>
                </a:moveTo>
                <a:lnTo>
                  <a:pt x="14801958" y="0"/>
                </a:lnTo>
                <a:lnTo>
                  <a:pt x="14801958" y="6050301"/>
                </a:lnTo>
                <a:lnTo>
                  <a:pt x="0" y="605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225157" y="3705233"/>
            <a:ext cx="7837685" cy="150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124A87"/>
                </a:solidFill>
                <a:latin typeface="Alat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61193" y="5167490"/>
            <a:ext cx="5329863" cy="36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24A87"/>
                </a:solidFill>
                <a:latin typeface="Aileron Thin"/>
              </a:rPr>
              <a:t>I really appreciate your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02207" y="931136"/>
            <a:ext cx="6901704" cy="8424728"/>
          </a:xfrm>
          <a:custGeom>
            <a:avLst/>
            <a:gdLst/>
            <a:ahLst/>
            <a:cxnLst/>
            <a:rect l="l" t="t" r="r" b="b"/>
            <a:pathLst>
              <a:path w="6901704" h="8424728">
                <a:moveTo>
                  <a:pt x="0" y="0"/>
                </a:moveTo>
                <a:lnTo>
                  <a:pt x="6901704" y="0"/>
                </a:lnTo>
                <a:lnTo>
                  <a:pt x="6901704" y="8424728"/>
                </a:lnTo>
                <a:lnTo>
                  <a:pt x="0" y="8424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488369" y="2878138"/>
            <a:ext cx="5073576" cy="429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Course’s Detail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048361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92498" y="3805582"/>
            <a:ext cx="4026983" cy="3107655"/>
            <a:chOff x="0" y="0"/>
            <a:chExt cx="819481" cy="632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668519" y="3805582"/>
            <a:ext cx="4026983" cy="3107655"/>
            <a:chOff x="0" y="0"/>
            <a:chExt cx="819481" cy="632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98900" y="1131570"/>
            <a:ext cx="12085223" cy="122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Poppins Bold"/>
              </a:rPr>
              <a:t>Agenda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76580" y="9085898"/>
            <a:ext cx="532986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ileron Thin"/>
              </a:rPr>
              <a:t>Mentorship program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63634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39655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34060" y="5753142"/>
            <a:ext cx="2695901" cy="376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3"/>
              </a:lnSpc>
            </a:pPr>
            <a:r>
              <a:rPr lang="en-US" sz="2666">
                <a:solidFill>
                  <a:srgbClr val="1C3879"/>
                </a:solidFill>
                <a:latin typeface="Aileron"/>
              </a:rPr>
              <a:t>Database Design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68441" y="5753142"/>
            <a:ext cx="2875097" cy="37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7"/>
              </a:lnSpc>
            </a:pPr>
            <a:r>
              <a:rPr lang="en-US" sz="2661">
                <a:solidFill>
                  <a:srgbClr val="1C3879"/>
                </a:solidFill>
                <a:latin typeface="Aileron"/>
              </a:rPr>
              <a:t>MySQL Queries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54A990-6C2E-228A-D0B5-FB00CE549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684" y="4464696"/>
            <a:ext cx="1371791" cy="110505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F2B6638-AADA-8CC1-8485-EE509E31A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1040" y="4421827"/>
            <a:ext cx="1409897" cy="1190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Database Design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51363" y="6239715"/>
            <a:ext cx="838519" cy="83851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3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Brainstorm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Use AI to create database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35082" y="6243049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Create sample data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51363" y="7659259"/>
            <a:ext cx="838519" cy="83851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4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735082" y="7662593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Redesign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3900361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BRAINSTORM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27546" y="1845931"/>
            <a:ext cx="6853190" cy="7090064"/>
          </a:xfrm>
          <a:custGeom>
            <a:avLst/>
            <a:gdLst/>
            <a:ahLst/>
            <a:cxnLst/>
            <a:rect l="l" t="t" r="r" b="b"/>
            <a:pathLst>
              <a:path w="6853190" h="7090064">
                <a:moveTo>
                  <a:pt x="0" y="0"/>
                </a:moveTo>
                <a:lnTo>
                  <a:pt x="6853190" y="0"/>
                </a:lnTo>
                <a:lnTo>
                  <a:pt x="6853190" y="7090064"/>
                </a:lnTo>
                <a:lnTo>
                  <a:pt x="0" y="7090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9986" y="2042771"/>
            <a:ext cx="8977133" cy="6696385"/>
          </a:xfrm>
          <a:custGeom>
            <a:avLst/>
            <a:gdLst/>
            <a:ahLst/>
            <a:cxnLst/>
            <a:rect l="l" t="t" r="r" b="b"/>
            <a:pathLst>
              <a:path w="8977133" h="6696385">
                <a:moveTo>
                  <a:pt x="0" y="0"/>
                </a:moveTo>
                <a:lnTo>
                  <a:pt x="8977133" y="0"/>
                </a:lnTo>
                <a:lnTo>
                  <a:pt x="8977133" y="6696384"/>
                </a:lnTo>
                <a:lnTo>
                  <a:pt x="0" y="66963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1188" y="344488"/>
            <a:ext cx="1345366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Scan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1188" y="2021237"/>
            <a:ext cx="6252935" cy="7384885"/>
          </a:xfrm>
          <a:custGeom>
            <a:avLst/>
            <a:gdLst/>
            <a:ahLst/>
            <a:cxnLst/>
            <a:rect l="l" t="t" r="r" b="b"/>
            <a:pathLst>
              <a:path w="6252935" h="7384885">
                <a:moveTo>
                  <a:pt x="0" y="0"/>
                </a:moveTo>
                <a:lnTo>
                  <a:pt x="6252935" y="0"/>
                </a:lnTo>
                <a:lnTo>
                  <a:pt x="6252935" y="7384885"/>
                </a:lnTo>
                <a:lnTo>
                  <a:pt x="0" y="7384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87803" y="2180112"/>
            <a:ext cx="8124056" cy="6618066"/>
          </a:xfrm>
          <a:custGeom>
            <a:avLst/>
            <a:gdLst/>
            <a:ahLst/>
            <a:cxnLst/>
            <a:rect l="l" t="t" r="r" b="b"/>
            <a:pathLst>
              <a:path w="8124056" h="6618066">
                <a:moveTo>
                  <a:pt x="0" y="0"/>
                </a:moveTo>
                <a:lnTo>
                  <a:pt x="8124056" y="0"/>
                </a:lnTo>
                <a:lnTo>
                  <a:pt x="8124056" y="6618066"/>
                </a:lnTo>
                <a:lnTo>
                  <a:pt x="0" y="661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1188" y="344488"/>
            <a:ext cx="1345366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Define Relationships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USE AI TO CREATE DATABASE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67627" y="0"/>
            <a:ext cx="12352746" cy="10287000"/>
          </a:xfrm>
          <a:custGeom>
            <a:avLst/>
            <a:gdLst/>
            <a:ahLst/>
            <a:cxnLst/>
            <a:rect l="l" t="t" r="r" b="b"/>
            <a:pathLst>
              <a:path w="12352746" h="10287000">
                <a:moveTo>
                  <a:pt x="0" y="0"/>
                </a:moveTo>
                <a:lnTo>
                  <a:pt x="12352746" y="0"/>
                </a:lnTo>
                <a:lnTo>
                  <a:pt x="123527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Office PowerPoint</Application>
  <PresentationFormat>Custom</PresentationFormat>
  <Paragraphs>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Poppins Medium</vt:lpstr>
      <vt:lpstr>Aileron Thin</vt:lpstr>
      <vt:lpstr>Calibri</vt:lpstr>
      <vt:lpstr>Arial</vt:lpstr>
      <vt:lpstr>Alata</vt:lpstr>
      <vt:lpstr>Poppins Bold</vt:lpstr>
      <vt:lpstr>Aileron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Course's Detail</dc:title>
  <cp:lastModifiedBy>Nguyen Khuat</cp:lastModifiedBy>
  <cp:revision>3</cp:revision>
  <dcterms:created xsi:type="dcterms:W3CDTF">2006-08-16T00:00:00Z</dcterms:created>
  <dcterms:modified xsi:type="dcterms:W3CDTF">2024-04-27T09:19:29Z</dcterms:modified>
  <dc:identifier>DAGDmYDm8bU</dc:identifier>
</cp:coreProperties>
</file>