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78" r:id="rId7"/>
    <p:sldId id="260" r:id="rId8"/>
    <p:sldId id="263" r:id="rId9"/>
    <p:sldId id="261" r:id="rId10"/>
    <p:sldId id="262" r:id="rId11"/>
    <p:sldId id="265" r:id="rId12"/>
    <p:sldId id="267" r:id="rId13"/>
    <p:sldId id="269" r:id="rId14"/>
    <p:sldId id="26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83" d="100"/>
          <a:sy n="83" d="100"/>
        </p:scale>
        <p:origin x="-139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4C03C-6C0F-4AE6-9902-35677C3B978E}" type="doc">
      <dgm:prSet loTypeId="urn:microsoft.com/office/officeart/2005/8/layout/orgChart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DB0A43C0-B15D-49D5-AFF8-8BEE6EC95FEE}">
      <dgm:prSet phldrT="[Texte]"/>
      <dgm:spPr/>
      <dgm:t>
        <a:bodyPr/>
        <a:lstStyle/>
        <a:p>
          <a:r>
            <a:rPr lang="fr-FR" dirty="0" smtClean="0"/>
            <a:t>Target Brut</a:t>
          </a:r>
          <a:endParaRPr lang="fr-FR" dirty="0"/>
        </a:p>
      </dgm:t>
    </dgm:pt>
    <dgm:pt modelId="{CBACB3DB-8D24-47DD-9035-EDFEB470CC8A}" type="parTrans" cxnId="{E986EBB8-1A79-46E1-9E4F-60AC800AC6C4}">
      <dgm:prSet/>
      <dgm:spPr/>
      <dgm:t>
        <a:bodyPr/>
        <a:lstStyle/>
        <a:p>
          <a:endParaRPr lang="fr-FR"/>
        </a:p>
      </dgm:t>
    </dgm:pt>
    <dgm:pt modelId="{FAD90A1D-2194-4050-BC60-E6F5A8AFDDCA}" type="sibTrans" cxnId="{E986EBB8-1A79-46E1-9E4F-60AC800AC6C4}">
      <dgm:prSet/>
      <dgm:spPr/>
      <dgm:t>
        <a:bodyPr/>
        <a:lstStyle/>
        <a:p>
          <a:endParaRPr lang="fr-FR"/>
        </a:p>
      </dgm:t>
    </dgm:pt>
    <dgm:pt modelId="{7701665F-800F-44FB-9C10-97FA51DC2565}">
      <dgm:prSet phldrT="[Texte]"/>
      <dgm:spPr/>
      <dgm:t>
        <a:bodyPr/>
        <a:lstStyle/>
        <a:p>
          <a:r>
            <a:rPr lang="fr-FR" dirty="0" smtClean="0"/>
            <a:t>Avec </a:t>
          </a:r>
          <a:r>
            <a:rPr lang="fr-FR" dirty="0" err="1" smtClean="0"/>
            <a:t>EnergyStarScore</a:t>
          </a:r>
          <a:endParaRPr lang="fr-FR" dirty="0"/>
        </a:p>
      </dgm:t>
    </dgm:pt>
    <dgm:pt modelId="{755D7EE6-AFE4-46DE-8F60-30D31A576C67}" type="parTrans" cxnId="{4C4BF924-6F2B-482F-A1AE-A83F3C8C944D}">
      <dgm:prSet/>
      <dgm:spPr/>
      <dgm:t>
        <a:bodyPr/>
        <a:lstStyle/>
        <a:p>
          <a:endParaRPr lang="fr-FR"/>
        </a:p>
      </dgm:t>
    </dgm:pt>
    <dgm:pt modelId="{E8502205-D3F0-49E2-B4C4-FB087187EB6E}" type="sibTrans" cxnId="{4C4BF924-6F2B-482F-A1AE-A83F3C8C944D}">
      <dgm:prSet/>
      <dgm:spPr/>
      <dgm:t>
        <a:bodyPr/>
        <a:lstStyle/>
        <a:p>
          <a:endParaRPr lang="fr-FR"/>
        </a:p>
      </dgm:t>
    </dgm:pt>
    <dgm:pt modelId="{A8DD4368-0775-4FE6-81F8-2308F8622A75}">
      <dgm:prSet phldrT="[Texte]"/>
      <dgm:spPr/>
      <dgm:t>
        <a:bodyPr/>
        <a:lstStyle/>
        <a:p>
          <a:r>
            <a:rPr lang="fr-FR" dirty="0" smtClean="0"/>
            <a:t>Sans </a:t>
          </a:r>
          <a:r>
            <a:rPr lang="fr-FR" dirty="0" err="1" smtClean="0"/>
            <a:t>EnergyStarScore</a:t>
          </a:r>
          <a:endParaRPr lang="fr-FR" dirty="0"/>
        </a:p>
      </dgm:t>
    </dgm:pt>
    <dgm:pt modelId="{E9169BB1-CCD1-4A66-AC57-5E1E624C5D7A}" type="parTrans" cxnId="{117AFB21-E543-4B80-AE1A-095E67B066B4}">
      <dgm:prSet/>
      <dgm:spPr/>
      <dgm:t>
        <a:bodyPr/>
        <a:lstStyle/>
        <a:p>
          <a:endParaRPr lang="fr-FR"/>
        </a:p>
      </dgm:t>
    </dgm:pt>
    <dgm:pt modelId="{1B6A2EE7-0C46-4F0F-8F67-09C0D77B8AF1}" type="sibTrans" cxnId="{117AFB21-E543-4B80-AE1A-095E67B066B4}">
      <dgm:prSet/>
      <dgm:spPr/>
      <dgm:t>
        <a:bodyPr/>
        <a:lstStyle/>
        <a:p>
          <a:endParaRPr lang="fr-FR"/>
        </a:p>
      </dgm:t>
    </dgm:pt>
    <dgm:pt modelId="{8CA5809D-24EB-44A9-BE44-4ED382D45AA8}">
      <dgm:prSet phldrT="[Texte]"/>
      <dgm:spPr/>
      <dgm:t>
        <a:bodyPr/>
        <a:lstStyle/>
        <a:p>
          <a:r>
            <a:rPr lang="fr-FR" dirty="0" err="1" smtClean="0"/>
            <a:t>GridSearch</a:t>
          </a:r>
          <a:r>
            <a:rPr lang="fr-FR" dirty="0" smtClean="0"/>
            <a:t> + Valeurs par défaut</a:t>
          </a:r>
          <a:endParaRPr lang="fr-FR" dirty="0"/>
        </a:p>
      </dgm:t>
    </dgm:pt>
    <dgm:pt modelId="{E80AB17E-7C9B-4FEE-93D5-4D67F1DD16AA}" type="parTrans" cxnId="{46A5EE8A-AAA5-4AB1-9E06-6DA2BC5F4015}">
      <dgm:prSet/>
      <dgm:spPr/>
      <dgm:t>
        <a:bodyPr/>
        <a:lstStyle/>
        <a:p>
          <a:endParaRPr lang="fr-FR"/>
        </a:p>
      </dgm:t>
    </dgm:pt>
    <dgm:pt modelId="{BCE72B86-AC09-4CD3-BBFF-4FCE8A808A24}" type="sibTrans" cxnId="{46A5EE8A-AAA5-4AB1-9E06-6DA2BC5F4015}">
      <dgm:prSet/>
      <dgm:spPr/>
      <dgm:t>
        <a:bodyPr/>
        <a:lstStyle/>
        <a:p>
          <a:endParaRPr lang="fr-FR"/>
        </a:p>
      </dgm:t>
    </dgm:pt>
    <dgm:pt modelId="{8E0CEE3D-CD79-4507-819E-4904F8C46A8C}">
      <dgm:prSet phldrT="[Texte]"/>
      <dgm:spPr/>
      <dgm:t>
        <a:bodyPr/>
        <a:lstStyle/>
        <a:p>
          <a:r>
            <a:rPr lang="fr-FR" dirty="0" err="1" smtClean="0"/>
            <a:t>GridSearch</a:t>
          </a:r>
          <a:r>
            <a:rPr lang="fr-FR" dirty="0" smtClean="0"/>
            <a:t> + Valeurs par défaut</a:t>
          </a:r>
          <a:endParaRPr lang="fr-FR" dirty="0"/>
        </a:p>
      </dgm:t>
    </dgm:pt>
    <dgm:pt modelId="{158C44A8-BDC0-4CEF-ACF4-BA7B0C885EB3}" type="parTrans" cxnId="{72749D69-878B-4FA0-B2C7-02152FF83951}">
      <dgm:prSet/>
      <dgm:spPr/>
      <dgm:t>
        <a:bodyPr/>
        <a:lstStyle/>
        <a:p>
          <a:endParaRPr lang="fr-FR"/>
        </a:p>
      </dgm:t>
    </dgm:pt>
    <dgm:pt modelId="{72FEBF66-295A-42BA-8342-C589232752E6}" type="sibTrans" cxnId="{72749D69-878B-4FA0-B2C7-02152FF83951}">
      <dgm:prSet/>
      <dgm:spPr/>
      <dgm:t>
        <a:bodyPr/>
        <a:lstStyle/>
        <a:p>
          <a:endParaRPr lang="fr-FR"/>
        </a:p>
      </dgm:t>
    </dgm:pt>
    <dgm:pt modelId="{0B969FCA-6BFA-48AA-9ABE-9F6327285F7C}">
      <dgm:prSet phldrT="[Texte]"/>
      <dgm:spPr/>
      <dgm:t>
        <a:bodyPr/>
        <a:lstStyle/>
        <a:p>
          <a:r>
            <a:rPr lang="fr-FR" dirty="0" smtClean="0"/>
            <a:t>Target Normalisé</a:t>
          </a:r>
          <a:endParaRPr lang="fr-FR" dirty="0"/>
        </a:p>
      </dgm:t>
    </dgm:pt>
    <dgm:pt modelId="{D10E3079-E49F-49F2-B690-43EF89C34A2C}" type="parTrans" cxnId="{19556511-0E3F-467F-8B48-4FE9FC8AFFC7}">
      <dgm:prSet/>
      <dgm:spPr/>
      <dgm:t>
        <a:bodyPr/>
        <a:lstStyle/>
        <a:p>
          <a:endParaRPr lang="fr-FR"/>
        </a:p>
      </dgm:t>
    </dgm:pt>
    <dgm:pt modelId="{D8565795-E3B2-4C4C-888E-C4A5B888E20B}" type="sibTrans" cxnId="{19556511-0E3F-467F-8B48-4FE9FC8AFFC7}">
      <dgm:prSet/>
      <dgm:spPr/>
      <dgm:t>
        <a:bodyPr/>
        <a:lstStyle/>
        <a:p>
          <a:endParaRPr lang="fr-FR"/>
        </a:p>
      </dgm:t>
    </dgm:pt>
    <dgm:pt modelId="{A7FC58CE-9986-403B-A151-36C6A0D91029}">
      <dgm:prSet phldrT="[Texte]"/>
      <dgm:spPr/>
      <dgm:t>
        <a:bodyPr/>
        <a:lstStyle/>
        <a:p>
          <a:r>
            <a:rPr lang="fr-FR" dirty="0" smtClean="0"/>
            <a:t>Avec </a:t>
          </a:r>
          <a:r>
            <a:rPr lang="fr-FR" dirty="0" err="1" smtClean="0"/>
            <a:t>EnergyStarScore</a:t>
          </a:r>
          <a:endParaRPr lang="fr-FR" dirty="0"/>
        </a:p>
      </dgm:t>
    </dgm:pt>
    <dgm:pt modelId="{C487DB67-5BC4-4CEF-B081-97BD7819E87D}" type="parTrans" cxnId="{1E675FE9-870C-489A-97A4-C7B333F52B50}">
      <dgm:prSet/>
      <dgm:spPr/>
      <dgm:t>
        <a:bodyPr/>
        <a:lstStyle/>
        <a:p>
          <a:endParaRPr lang="fr-FR"/>
        </a:p>
      </dgm:t>
    </dgm:pt>
    <dgm:pt modelId="{B37626BD-EFF0-427E-A545-62ED512E5C0D}" type="sibTrans" cxnId="{1E675FE9-870C-489A-97A4-C7B333F52B50}">
      <dgm:prSet/>
      <dgm:spPr/>
      <dgm:t>
        <a:bodyPr/>
        <a:lstStyle/>
        <a:p>
          <a:endParaRPr lang="fr-FR"/>
        </a:p>
      </dgm:t>
    </dgm:pt>
    <dgm:pt modelId="{4BCF5165-182A-425E-802A-7DEB5355FDBC}">
      <dgm:prSet phldrT="[Texte]"/>
      <dgm:spPr/>
      <dgm:t>
        <a:bodyPr/>
        <a:lstStyle/>
        <a:p>
          <a:r>
            <a:rPr lang="fr-FR" dirty="0" err="1" smtClean="0"/>
            <a:t>GridSearch</a:t>
          </a:r>
          <a:r>
            <a:rPr lang="fr-FR" dirty="0" smtClean="0"/>
            <a:t> + Valeurs par défaut</a:t>
          </a:r>
          <a:endParaRPr lang="fr-FR" dirty="0"/>
        </a:p>
      </dgm:t>
    </dgm:pt>
    <dgm:pt modelId="{6E40AA69-E58F-4F69-B0DC-051DF0B31514}" type="parTrans" cxnId="{81D63FDA-29EC-41D0-9D69-441F960CB989}">
      <dgm:prSet/>
      <dgm:spPr/>
      <dgm:t>
        <a:bodyPr/>
        <a:lstStyle/>
        <a:p>
          <a:endParaRPr lang="fr-FR"/>
        </a:p>
      </dgm:t>
    </dgm:pt>
    <dgm:pt modelId="{7014E70E-361E-48B4-8DD1-B2E16CE4646A}" type="sibTrans" cxnId="{81D63FDA-29EC-41D0-9D69-441F960CB989}">
      <dgm:prSet/>
      <dgm:spPr/>
      <dgm:t>
        <a:bodyPr/>
        <a:lstStyle/>
        <a:p>
          <a:endParaRPr lang="fr-FR"/>
        </a:p>
      </dgm:t>
    </dgm:pt>
    <dgm:pt modelId="{BA05437D-8D30-4747-BD71-E6955948BB4C}">
      <dgm:prSet phldrT="[Texte]"/>
      <dgm:spPr/>
      <dgm:t>
        <a:bodyPr/>
        <a:lstStyle/>
        <a:p>
          <a:r>
            <a:rPr lang="fr-FR" dirty="0" smtClean="0"/>
            <a:t>Sans </a:t>
          </a:r>
          <a:r>
            <a:rPr lang="fr-FR" dirty="0" err="1" smtClean="0"/>
            <a:t>EnergyStarScore</a:t>
          </a:r>
          <a:endParaRPr lang="fr-FR" dirty="0"/>
        </a:p>
      </dgm:t>
    </dgm:pt>
    <dgm:pt modelId="{3FC3A57A-A6E6-4FB2-9CD1-1E67E91BA42B}" type="parTrans" cxnId="{0352AE36-10B8-4378-9620-4261D5269D0A}">
      <dgm:prSet/>
      <dgm:spPr/>
      <dgm:t>
        <a:bodyPr/>
        <a:lstStyle/>
        <a:p>
          <a:endParaRPr lang="fr-FR"/>
        </a:p>
      </dgm:t>
    </dgm:pt>
    <dgm:pt modelId="{835BCEF3-C54A-4E46-A324-E790FBFA5EF8}" type="sibTrans" cxnId="{0352AE36-10B8-4378-9620-4261D5269D0A}">
      <dgm:prSet/>
      <dgm:spPr/>
      <dgm:t>
        <a:bodyPr/>
        <a:lstStyle/>
        <a:p>
          <a:endParaRPr lang="fr-FR"/>
        </a:p>
      </dgm:t>
    </dgm:pt>
    <dgm:pt modelId="{2E729FCF-26C3-4556-8A40-15F2E6CF6F79}">
      <dgm:prSet phldrT="[Texte]"/>
      <dgm:spPr/>
      <dgm:t>
        <a:bodyPr/>
        <a:lstStyle/>
        <a:p>
          <a:r>
            <a:rPr lang="fr-FR" dirty="0" err="1" smtClean="0"/>
            <a:t>GridSearch</a:t>
          </a:r>
          <a:r>
            <a:rPr lang="fr-FR" dirty="0" smtClean="0"/>
            <a:t> + Valeurs par défaut</a:t>
          </a:r>
          <a:endParaRPr lang="fr-FR" dirty="0"/>
        </a:p>
      </dgm:t>
    </dgm:pt>
    <dgm:pt modelId="{5CB1B49E-0B5D-4A9D-B6AD-A15793C714F7}" type="parTrans" cxnId="{D7664C0C-F6F6-44A7-8A11-DE554EF039BC}">
      <dgm:prSet/>
      <dgm:spPr/>
      <dgm:t>
        <a:bodyPr/>
        <a:lstStyle/>
        <a:p>
          <a:endParaRPr lang="fr-FR"/>
        </a:p>
      </dgm:t>
    </dgm:pt>
    <dgm:pt modelId="{D3A9BB6F-1C2B-42E6-837E-5FEB677992FF}" type="sibTrans" cxnId="{D7664C0C-F6F6-44A7-8A11-DE554EF039BC}">
      <dgm:prSet/>
      <dgm:spPr/>
      <dgm:t>
        <a:bodyPr/>
        <a:lstStyle/>
        <a:p>
          <a:endParaRPr lang="fr-FR"/>
        </a:p>
      </dgm:t>
    </dgm:pt>
    <dgm:pt modelId="{FFA32EBB-60F5-4823-AB1D-4BD12690C49E}" type="pres">
      <dgm:prSet presAssocID="{C554C03C-6C0F-4AE6-9902-35677C3B97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723B7C7-7F21-4F64-AC45-4B749E8DE0AD}" type="pres">
      <dgm:prSet presAssocID="{DB0A43C0-B15D-49D5-AFF8-8BEE6EC95FEE}" presName="hierRoot1" presStyleCnt="0">
        <dgm:presLayoutVars>
          <dgm:hierBranch val="init"/>
        </dgm:presLayoutVars>
      </dgm:prSet>
      <dgm:spPr/>
    </dgm:pt>
    <dgm:pt modelId="{EE59FF1D-47B9-4D18-B6BF-7CA99A110A47}" type="pres">
      <dgm:prSet presAssocID="{DB0A43C0-B15D-49D5-AFF8-8BEE6EC95FEE}" presName="rootComposite1" presStyleCnt="0"/>
      <dgm:spPr/>
    </dgm:pt>
    <dgm:pt modelId="{D1BAAE5C-E563-4BD6-A80A-CE4C058D2CC3}" type="pres">
      <dgm:prSet presAssocID="{DB0A43C0-B15D-49D5-AFF8-8BEE6EC95FEE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A7B9D0-1897-4ED3-829C-A45B6C63A072}" type="pres">
      <dgm:prSet presAssocID="{DB0A43C0-B15D-49D5-AFF8-8BEE6EC95FEE}" presName="rootConnector1" presStyleLbl="node1" presStyleIdx="0" presStyleCnt="0"/>
      <dgm:spPr/>
      <dgm:t>
        <a:bodyPr/>
        <a:lstStyle/>
        <a:p>
          <a:endParaRPr lang="fr-FR"/>
        </a:p>
      </dgm:t>
    </dgm:pt>
    <dgm:pt modelId="{9EAD317F-2245-4ECD-80B2-4294D34EF70A}" type="pres">
      <dgm:prSet presAssocID="{DB0A43C0-B15D-49D5-AFF8-8BEE6EC95FEE}" presName="hierChild2" presStyleCnt="0"/>
      <dgm:spPr/>
    </dgm:pt>
    <dgm:pt modelId="{D5248E3C-9796-4820-9DF5-8801C5DDD48B}" type="pres">
      <dgm:prSet presAssocID="{755D7EE6-AFE4-46DE-8F60-30D31A576C67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226CE87-C5B3-4845-802D-F63CFFE536D3}" type="pres">
      <dgm:prSet presAssocID="{7701665F-800F-44FB-9C10-97FA51DC2565}" presName="hierRoot2" presStyleCnt="0">
        <dgm:presLayoutVars>
          <dgm:hierBranch val="init"/>
        </dgm:presLayoutVars>
      </dgm:prSet>
      <dgm:spPr/>
    </dgm:pt>
    <dgm:pt modelId="{1D74338F-FF04-4318-BA64-E7F00EDE1FB8}" type="pres">
      <dgm:prSet presAssocID="{7701665F-800F-44FB-9C10-97FA51DC2565}" presName="rootComposite" presStyleCnt="0"/>
      <dgm:spPr/>
    </dgm:pt>
    <dgm:pt modelId="{7C7C2DD6-4DE1-4F76-8444-A77887DF9DF7}" type="pres">
      <dgm:prSet presAssocID="{7701665F-800F-44FB-9C10-97FA51DC256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B208F3A-37C6-4921-AA34-CE48B54E71AF}" type="pres">
      <dgm:prSet presAssocID="{7701665F-800F-44FB-9C10-97FA51DC2565}" presName="rootConnector" presStyleLbl="node2" presStyleIdx="0" presStyleCnt="4"/>
      <dgm:spPr/>
      <dgm:t>
        <a:bodyPr/>
        <a:lstStyle/>
        <a:p>
          <a:endParaRPr lang="fr-FR"/>
        </a:p>
      </dgm:t>
    </dgm:pt>
    <dgm:pt modelId="{AD2CE9E4-7D3A-4851-8668-319B4C26B7FC}" type="pres">
      <dgm:prSet presAssocID="{7701665F-800F-44FB-9C10-97FA51DC2565}" presName="hierChild4" presStyleCnt="0"/>
      <dgm:spPr/>
    </dgm:pt>
    <dgm:pt modelId="{231456FC-6E72-41F3-95A9-12ADA554A9D4}" type="pres">
      <dgm:prSet presAssocID="{E80AB17E-7C9B-4FEE-93D5-4D67F1DD16AA}" presName="Name37" presStyleLbl="parChTrans1D3" presStyleIdx="0" presStyleCnt="4"/>
      <dgm:spPr/>
      <dgm:t>
        <a:bodyPr/>
        <a:lstStyle/>
        <a:p>
          <a:endParaRPr lang="fr-FR"/>
        </a:p>
      </dgm:t>
    </dgm:pt>
    <dgm:pt modelId="{D9EB00BB-255A-4DAD-8C1D-554A9F1A39B4}" type="pres">
      <dgm:prSet presAssocID="{8CA5809D-24EB-44A9-BE44-4ED382D45AA8}" presName="hierRoot2" presStyleCnt="0">
        <dgm:presLayoutVars>
          <dgm:hierBranch val="init"/>
        </dgm:presLayoutVars>
      </dgm:prSet>
      <dgm:spPr/>
    </dgm:pt>
    <dgm:pt modelId="{61ACE404-1FD3-4BF1-BEEB-3064F3D68CF3}" type="pres">
      <dgm:prSet presAssocID="{8CA5809D-24EB-44A9-BE44-4ED382D45AA8}" presName="rootComposite" presStyleCnt="0"/>
      <dgm:spPr/>
    </dgm:pt>
    <dgm:pt modelId="{E676F9B0-765E-464E-9257-9F075DF0BCAC}" type="pres">
      <dgm:prSet presAssocID="{8CA5809D-24EB-44A9-BE44-4ED382D45AA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5B2712-ED29-4CE6-929F-6416921F91CE}" type="pres">
      <dgm:prSet presAssocID="{8CA5809D-24EB-44A9-BE44-4ED382D45AA8}" presName="rootConnector" presStyleLbl="node3" presStyleIdx="0" presStyleCnt="4"/>
      <dgm:spPr/>
      <dgm:t>
        <a:bodyPr/>
        <a:lstStyle/>
        <a:p>
          <a:endParaRPr lang="fr-FR"/>
        </a:p>
      </dgm:t>
    </dgm:pt>
    <dgm:pt modelId="{648E7794-2B66-4BC9-88F1-BB5739692B44}" type="pres">
      <dgm:prSet presAssocID="{8CA5809D-24EB-44A9-BE44-4ED382D45AA8}" presName="hierChild4" presStyleCnt="0"/>
      <dgm:spPr/>
    </dgm:pt>
    <dgm:pt modelId="{4DFE1473-F684-404B-A291-13D8150E140E}" type="pres">
      <dgm:prSet presAssocID="{8CA5809D-24EB-44A9-BE44-4ED382D45AA8}" presName="hierChild5" presStyleCnt="0"/>
      <dgm:spPr/>
    </dgm:pt>
    <dgm:pt modelId="{B359CE9C-688C-4F17-91EF-280656F1F373}" type="pres">
      <dgm:prSet presAssocID="{7701665F-800F-44FB-9C10-97FA51DC2565}" presName="hierChild5" presStyleCnt="0"/>
      <dgm:spPr/>
    </dgm:pt>
    <dgm:pt modelId="{359AA6C1-0D89-454A-B127-5356728684CF}" type="pres">
      <dgm:prSet presAssocID="{E9169BB1-CCD1-4A66-AC57-5E1E624C5D7A}" presName="Name37" presStyleLbl="parChTrans1D2" presStyleIdx="1" presStyleCnt="4"/>
      <dgm:spPr/>
      <dgm:t>
        <a:bodyPr/>
        <a:lstStyle/>
        <a:p>
          <a:endParaRPr lang="fr-FR"/>
        </a:p>
      </dgm:t>
    </dgm:pt>
    <dgm:pt modelId="{BC839647-F005-434F-8B68-FA4787CC64A7}" type="pres">
      <dgm:prSet presAssocID="{A8DD4368-0775-4FE6-81F8-2308F8622A75}" presName="hierRoot2" presStyleCnt="0">
        <dgm:presLayoutVars>
          <dgm:hierBranch val="init"/>
        </dgm:presLayoutVars>
      </dgm:prSet>
      <dgm:spPr/>
    </dgm:pt>
    <dgm:pt modelId="{A1AFF9F4-DCC1-4735-934A-FDABA1202341}" type="pres">
      <dgm:prSet presAssocID="{A8DD4368-0775-4FE6-81F8-2308F8622A75}" presName="rootComposite" presStyleCnt="0"/>
      <dgm:spPr/>
    </dgm:pt>
    <dgm:pt modelId="{87CFEBDE-A305-4F13-BBA6-322D1E2608E6}" type="pres">
      <dgm:prSet presAssocID="{A8DD4368-0775-4FE6-81F8-2308F8622A7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2E00F3F-E73B-49DF-9C5E-C54DF8AD162E}" type="pres">
      <dgm:prSet presAssocID="{A8DD4368-0775-4FE6-81F8-2308F8622A75}" presName="rootConnector" presStyleLbl="node2" presStyleIdx="1" presStyleCnt="4"/>
      <dgm:spPr/>
      <dgm:t>
        <a:bodyPr/>
        <a:lstStyle/>
        <a:p>
          <a:endParaRPr lang="fr-FR"/>
        </a:p>
      </dgm:t>
    </dgm:pt>
    <dgm:pt modelId="{395525DD-C202-4816-9FFD-3032ABC1B104}" type="pres">
      <dgm:prSet presAssocID="{A8DD4368-0775-4FE6-81F8-2308F8622A75}" presName="hierChild4" presStyleCnt="0"/>
      <dgm:spPr/>
    </dgm:pt>
    <dgm:pt modelId="{55CCE68D-EC4E-4C89-A590-34865CDF8D4C}" type="pres">
      <dgm:prSet presAssocID="{158C44A8-BDC0-4CEF-ACF4-BA7B0C885EB3}" presName="Name37" presStyleLbl="parChTrans1D3" presStyleIdx="1" presStyleCnt="4"/>
      <dgm:spPr/>
      <dgm:t>
        <a:bodyPr/>
        <a:lstStyle/>
        <a:p>
          <a:endParaRPr lang="fr-FR"/>
        </a:p>
      </dgm:t>
    </dgm:pt>
    <dgm:pt modelId="{EA919010-B11B-489B-83D1-2AE52EEEFB96}" type="pres">
      <dgm:prSet presAssocID="{8E0CEE3D-CD79-4507-819E-4904F8C46A8C}" presName="hierRoot2" presStyleCnt="0">
        <dgm:presLayoutVars>
          <dgm:hierBranch val="init"/>
        </dgm:presLayoutVars>
      </dgm:prSet>
      <dgm:spPr/>
    </dgm:pt>
    <dgm:pt modelId="{60D8EDE5-93B6-4A37-BE85-17DB84DFEB10}" type="pres">
      <dgm:prSet presAssocID="{8E0CEE3D-CD79-4507-819E-4904F8C46A8C}" presName="rootComposite" presStyleCnt="0"/>
      <dgm:spPr/>
    </dgm:pt>
    <dgm:pt modelId="{60F5D6C1-8DCD-4DC0-8A75-962D1480DFBD}" type="pres">
      <dgm:prSet presAssocID="{8E0CEE3D-CD79-4507-819E-4904F8C46A8C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C9B29B8-BB2E-4C1F-9298-E9F88753FEA9}" type="pres">
      <dgm:prSet presAssocID="{8E0CEE3D-CD79-4507-819E-4904F8C46A8C}" presName="rootConnector" presStyleLbl="node3" presStyleIdx="1" presStyleCnt="4"/>
      <dgm:spPr/>
      <dgm:t>
        <a:bodyPr/>
        <a:lstStyle/>
        <a:p>
          <a:endParaRPr lang="fr-FR"/>
        </a:p>
      </dgm:t>
    </dgm:pt>
    <dgm:pt modelId="{CD4697AB-E2D3-4278-9FB8-C9F6FD9147DB}" type="pres">
      <dgm:prSet presAssocID="{8E0CEE3D-CD79-4507-819E-4904F8C46A8C}" presName="hierChild4" presStyleCnt="0"/>
      <dgm:spPr/>
    </dgm:pt>
    <dgm:pt modelId="{919CC64C-C682-429A-A1C6-EC3FAD372F4A}" type="pres">
      <dgm:prSet presAssocID="{8E0CEE3D-CD79-4507-819E-4904F8C46A8C}" presName="hierChild5" presStyleCnt="0"/>
      <dgm:spPr/>
    </dgm:pt>
    <dgm:pt modelId="{8054FB24-A6D2-4C23-8142-8680B735432B}" type="pres">
      <dgm:prSet presAssocID="{A8DD4368-0775-4FE6-81F8-2308F8622A75}" presName="hierChild5" presStyleCnt="0"/>
      <dgm:spPr/>
    </dgm:pt>
    <dgm:pt modelId="{CF9DDFAD-9BB6-44D3-BE68-A9E8B7E4B5B6}" type="pres">
      <dgm:prSet presAssocID="{DB0A43C0-B15D-49D5-AFF8-8BEE6EC95FEE}" presName="hierChild3" presStyleCnt="0"/>
      <dgm:spPr/>
    </dgm:pt>
    <dgm:pt modelId="{42312CB6-6C1C-419F-A636-9FCE2A491959}" type="pres">
      <dgm:prSet presAssocID="{0B969FCA-6BFA-48AA-9ABE-9F6327285F7C}" presName="hierRoot1" presStyleCnt="0">
        <dgm:presLayoutVars>
          <dgm:hierBranch val="init"/>
        </dgm:presLayoutVars>
      </dgm:prSet>
      <dgm:spPr/>
    </dgm:pt>
    <dgm:pt modelId="{00EFC918-0C85-47A2-844F-052E0901A7D0}" type="pres">
      <dgm:prSet presAssocID="{0B969FCA-6BFA-48AA-9ABE-9F6327285F7C}" presName="rootComposite1" presStyleCnt="0"/>
      <dgm:spPr/>
    </dgm:pt>
    <dgm:pt modelId="{861C744F-B239-4A51-AB7A-C27054D4D54D}" type="pres">
      <dgm:prSet presAssocID="{0B969FCA-6BFA-48AA-9ABE-9F6327285F7C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1FB2507-4AA6-4082-AAF4-D7E18B430253}" type="pres">
      <dgm:prSet presAssocID="{0B969FCA-6BFA-48AA-9ABE-9F6327285F7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917147BC-16C4-49DF-9B6A-10DAEBE4832A}" type="pres">
      <dgm:prSet presAssocID="{0B969FCA-6BFA-48AA-9ABE-9F6327285F7C}" presName="hierChild2" presStyleCnt="0"/>
      <dgm:spPr/>
    </dgm:pt>
    <dgm:pt modelId="{49255777-205A-46DE-84F6-74CD2766FD49}" type="pres">
      <dgm:prSet presAssocID="{C487DB67-5BC4-4CEF-B081-97BD7819E87D}" presName="Name37" presStyleLbl="parChTrans1D2" presStyleIdx="2" presStyleCnt="4"/>
      <dgm:spPr/>
      <dgm:t>
        <a:bodyPr/>
        <a:lstStyle/>
        <a:p>
          <a:endParaRPr lang="fr-FR"/>
        </a:p>
      </dgm:t>
    </dgm:pt>
    <dgm:pt modelId="{32DF9822-FCC6-4661-AA3E-2305ADFC320E}" type="pres">
      <dgm:prSet presAssocID="{A7FC58CE-9986-403B-A151-36C6A0D91029}" presName="hierRoot2" presStyleCnt="0">
        <dgm:presLayoutVars>
          <dgm:hierBranch val="init"/>
        </dgm:presLayoutVars>
      </dgm:prSet>
      <dgm:spPr/>
    </dgm:pt>
    <dgm:pt modelId="{8F2C1519-0BC7-45A1-8BC6-1A489A665D95}" type="pres">
      <dgm:prSet presAssocID="{A7FC58CE-9986-403B-A151-36C6A0D91029}" presName="rootComposite" presStyleCnt="0"/>
      <dgm:spPr/>
    </dgm:pt>
    <dgm:pt modelId="{BA9877CC-4B70-4173-BAD3-7E7BBEFA0D49}" type="pres">
      <dgm:prSet presAssocID="{A7FC58CE-9986-403B-A151-36C6A0D9102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AAB1F81-FDA9-4461-8D77-034D30412641}" type="pres">
      <dgm:prSet presAssocID="{A7FC58CE-9986-403B-A151-36C6A0D91029}" presName="rootConnector" presStyleLbl="node2" presStyleIdx="2" presStyleCnt="4"/>
      <dgm:spPr/>
      <dgm:t>
        <a:bodyPr/>
        <a:lstStyle/>
        <a:p>
          <a:endParaRPr lang="fr-FR"/>
        </a:p>
      </dgm:t>
    </dgm:pt>
    <dgm:pt modelId="{CCB6ABBE-129F-4083-9B55-95C8A6453E30}" type="pres">
      <dgm:prSet presAssocID="{A7FC58CE-9986-403B-A151-36C6A0D91029}" presName="hierChild4" presStyleCnt="0"/>
      <dgm:spPr/>
    </dgm:pt>
    <dgm:pt modelId="{74B56057-CF2E-4166-92C8-24C470BAC337}" type="pres">
      <dgm:prSet presAssocID="{6E40AA69-E58F-4F69-B0DC-051DF0B31514}" presName="Name37" presStyleLbl="parChTrans1D3" presStyleIdx="2" presStyleCnt="4"/>
      <dgm:spPr/>
      <dgm:t>
        <a:bodyPr/>
        <a:lstStyle/>
        <a:p>
          <a:endParaRPr lang="fr-FR"/>
        </a:p>
      </dgm:t>
    </dgm:pt>
    <dgm:pt modelId="{26AD3A19-26C5-4DF3-8F9D-34E3B33E158D}" type="pres">
      <dgm:prSet presAssocID="{4BCF5165-182A-425E-802A-7DEB5355FDBC}" presName="hierRoot2" presStyleCnt="0">
        <dgm:presLayoutVars>
          <dgm:hierBranch val="init"/>
        </dgm:presLayoutVars>
      </dgm:prSet>
      <dgm:spPr/>
    </dgm:pt>
    <dgm:pt modelId="{F8F6E8A6-FC9D-4E8C-9589-C90C907078BE}" type="pres">
      <dgm:prSet presAssocID="{4BCF5165-182A-425E-802A-7DEB5355FDBC}" presName="rootComposite" presStyleCnt="0"/>
      <dgm:spPr/>
    </dgm:pt>
    <dgm:pt modelId="{11F64474-756B-43F2-BEE2-97522F62F4B4}" type="pres">
      <dgm:prSet presAssocID="{4BCF5165-182A-425E-802A-7DEB5355FDBC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7B2BF6-C81A-4F0D-A8ED-FBCA2D5571CC}" type="pres">
      <dgm:prSet presAssocID="{4BCF5165-182A-425E-802A-7DEB5355FDBC}" presName="rootConnector" presStyleLbl="node3" presStyleIdx="2" presStyleCnt="4"/>
      <dgm:spPr/>
      <dgm:t>
        <a:bodyPr/>
        <a:lstStyle/>
        <a:p>
          <a:endParaRPr lang="fr-FR"/>
        </a:p>
      </dgm:t>
    </dgm:pt>
    <dgm:pt modelId="{14903DB4-DE42-41AA-9069-B0512D4C06BE}" type="pres">
      <dgm:prSet presAssocID="{4BCF5165-182A-425E-802A-7DEB5355FDBC}" presName="hierChild4" presStyleCnt="0"/>
      <dgm:spPr/>
    </dgm:pt>
    <dgm:pt modelId="{F1CDF735-BC1A-4C17-AABC-68EB6677EB6D}" type="pres">
      <dgm:prSet presAssocID="{4BCF5165-182A-425E-802A-7DEB5355FDBC}" presName="hierChild5" presStyleCnt="0"/>
      <dgm:spPr/>
    </dgm:pt>
    <dgm:pt modelId="{74E60A41-C93E-4C35-82BD-C2DAF14BD0B2}" type="pres">
      <dgm:prSet presAssocID="{A7FC58CE-9986-403B-A151-36C6A0D91029}" presName="hierChild5" presStyleCnt="0"/>
      <dgm:spPr/>
    </dgm:pt>
    <dgm:pt modelId="{BC2CCEA0-90EA-4041-A934-586164354AC1}" type="pres">
      <dgm:prSet presAssocID="{3FC3A57A-A6E6-4FB2-9CD1-1E67E91BA42B}" presName="Name37" presStyleLbl="parChTrans1D2" presStyleIdx="3" presStyleCnt="4"/>
      <dgm:spPr/>
      <dgm:t>
        <a:bodyPr/>
        <a:lstStyle/>
        <a:p>
          <a:endParaRPr lang="fr-FR"/>
        </a:p>
      </dgm:t>
    </dgm:pt>
    <dgm:pt modelId="{32BD4861-6684-4D66-8975-5E2C91809A9D}" type="pres">
      <dgm:prSet presAssocID="{BA05437D-8D30-4747-BD71-E6955948BB4C}" presName="hierRoot2" presStyleCnt="0">
        <dgm:presLayoutVars>
          <dgm:hierBranch val="init"/>
        </dgm:presLayoutVars>
      </dgm:prSet>
      <dgm:spPr/>
    </dgm:pt>
    <dgm:pt modelId="{8C63E02E-2BCC-4157-B3C6-9A274DA8BC41}" type="pres">
      <dgm:prSet presAssocID="{BA05437D-8D30-4747-BD71-E6955948BB4C}" presName="rootComposite" presStyleCnt="0"/>
      <dgm:spPr/>
    </dgm:pt>
    <dgm:pt modelId="{6B3B47F0-237B-462F-8E4C-6CDD7F3BF1FD}" type="pres">
      <dgm:prSet presAssocID="{BA05437D-8D30-4747-BD71-E6955948BB4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89453C1-7C66-4583-8824-127FD90D7C54}" type="pres">
      <dgm:prSet presAssocID="{BA05437D-8D30-4747-BD71-E6955948BB4C}" presName="rootConnector" presStyleLbl="node2" presStyleIdx="3" presStyleCnt="4"/>
      <dgm:spPr/>
      <dgm:t>
        <a:bodyPr/>
        <a:lstStyle/>
        <a:p>
          <a:endParaRPr lang="fr-FR"/>
        </a:p>
      </dgm:t>
    </dgm:pt>
    <dgm:pt modelId="{C413BD38-AE81-41C3-9991-CC0F014F20DC}" type="pres">
      <dgm:prSet presAssocID="{BA05437D-8D30-4747-BD71-E6955948BB4C}" presName="hierChild4" presStyleCnt="0"/>
      <dgm:spPr/>
    </dgm:pt>
    <dgm:pt modelId="{96FFFBA0-62E5-46CA-AEFF-DB0AD29DD2C4}" type="pres">
      <dgm:prSet presAssocID="{5CB1B49E-0B5D-4A9D-B6AD-A15793C714F7}" presName="Name37" presStyleLbl="parChTrans1D3" presStyleIdx="3" presStyleCnt="4"/>
      <dgm:spPr/>
      <dgm:t>
        <a:bodyPr/>
        <a:lstStyle/>
        <a:p>
          <a:endParaRPr lang="fr-FR"/>
        </a:p>
      </dgm:t>
    </dgm:pt>
    <dgm:pt modelId="{030F4309-20D1-4158-930E-873590C196A9}" type="pres">
      <dgm:prSet presAssocID="{2E729FCF-26C3-4556-8A40-15F2E6CF6F79}" presName="hierRoot2" presStyleCnt="0">
        <dgm:presLayoutVars>
          <dgm:hierBranch val="init"/>
        </dgm:presLayoutVars>
      </dgm:prSet>
      <dgm:spPr/>
    </dgm:pt>
    <dgm:pt modelId="{ECD8A4B7-D723-40F2-B231-420B8998AFA4}" type="pres">
      <dgm:prSet presAssocID="{2E729FCF-26C3-4556-8A40-15F2E6CF6F79}" presName="rootComposite" presStyleCnt="0"/>
      <dgm:spPr/>
    </dgm:pt>
    <dgm:pt modelId="{9F37200B-7C9F-4180-A279-6DBFC7E4995F}" type="pres">
      <dgm:prSet presAssocID="{2E729FCF-26C3-4556-8A40-15F2E6CF6F7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58BD80-3657-46E5-9FEE-874A57C84D43}" type="pres">
      <dgm:prSet presAssocID="{2E729FCF-26C3-4556-8A40-15F2E6CF6F79}" presName="rootConnector" presStyleLbl="node3" presStyleIdx="3" presStyleCnt="4"/>
      <dgm:spPr/>
      <dgm:t>
        <a:bodyPr/>
        <a:lstStyle/>
        <a:p>
          <a:endParaRPr lang="fr-FR"/>
        </a:p>
      </dgm:t>
    </dgm:pt>
    <dgm:pt modelId="{9F018BCF-F308-43DA-916E-CD2654135939}" type="pres">
      <dgm:prSet presAssocID="{2E729FCF-26C3-4556-8A40-15F2E6CF6F79}" presName="hierChild4" presStyleCnt="0"/>
      <dgm:spPr/>
    </dgm:pt>
    <dgm:pt modelId="{EAD5B9F1-96E8-4F57-A8E4-6AFB2B32A44E}" type="pres">
      <dgm:prSet presAssocID="{2E729FCF-26C3-4556-8A40-15F2E6CF6F79}" presName="hierChild5" presStyleCnt="0"/>
      <dgm:spPr/>
    </dgm:pt>
    <dgm:pt modelId="{5A044ACF-F62D-477C-BE8D-40B64B54B32E}" type="pres">
      <dgm:prSet presAssocID="{BA05437D-8D30-4747-BD71-E6955948BB4C}" presName="hierChild5" presStyleCnt="0"/>
      <dgm:spPr/>
    </dgm:pt>
    <dgm:pt modelId="{99277979-6AA9-427A-AF1F-0A9F58B28FDB}" type="pres">
      <dgm:prSet presAssocID="{0B969FCA-6BFA-48AA-9ABE-9F6327285F7C}" presName="hierChild3" presStyleCnt="0"/>
      <dgm:spPr/>
    </dgm:pt>
  </dgm:ptLst>
  <dgm:cxnLst>
    <dgm:cxn modelId="{117AFB21-E543-4B80-AE1A-095E67B066B4}" srcId="{DB0A43C0-B15D-49D5-AFF8-8BEE6EC95FEE}" destId="{A8DD4368-0775-4FE6-81F8-2308F8622A75}" srcOrd="1" destOrd="0" parTransId="{E9169BB1-CCD1-4A66-AC57-5E1E624C5D7A}" sibTransId="{1B6A2EE7-0C46-4F0F-8F67-09C0D77B8AF1}"/>
    <dgm:cxn modelId="{D356E486-53F8-4210-A651-8374BBF964CB}" type="presOf" srcId="{0B969FCA-6BFA-48AA-9ABE-9F6327285F7C}" destId="{861C744F-B239-4A51-AB7A-C27054D4D54D}" srcOrd="0" destOrd="0" presId="urn:microsoft.com/office/officeart/2005/8/layout/orgChart1"/>
    <dgm:cxn modelId="{3FFF3DF3-AB13-467F-8CD2-E53D5A371AB7}" type="presOf" srcId="{BA05437D-8D30-4747-BD71-E6955948BB4C}" destId="{289453C1-7C66-4583-8824-127FD90D7C54}" srcOrd="1" destOrd="0" presId="urn:microsoft.com/office/officeart/2005/8/layout/orgChart1"/>
    <dgm:cxn modelId="{614C42B9-A449-4A40-842C-C91C8AE47CA2}" type="presOf" srcId="{E9169BB1-CCD1-4A66-AC57-5E1E624C5D7A}" destId="{359AA6C1-0D89-454A-B127-5356728684CF}" srcOrd="0" destOrd="0" presId="urn:microsoft.com/office/officeart/2005/8/layout/orgChart1"/>
    <dgm:cxn modelId="{510EF57F-76DC-436D-B796-6911F9EC7325}" type="presOf" srcId="{BA05437D-8D30-4747-BD71-E6955948BB4C}" destId="{6B3B47F0-237B-462F-8E4C-6CDD7F3BF1FD}" srcOrd="0" destOrd="0" presId="urn:microsoft.com/office/officeart/2005/8/layout/orgChart1"/>
    <dgm:cxn modelId="{4C4BF924-6F2B-482F-A1AE-A83F3C8C944D}" srcId="{DB0A43C0-B15D-49D5-AFF8-8BEE6EC95FEE}" destId="{7701665F-800F-44FB-9C10-97FA51DC2565}" srcOrd="0" destOrd="0" parTransId="{755D7EE6-AFE4-46DE-8F60-30D31A576C67}" sibTransId="{E8502205-D3F0-49E2-B4C4-FB087187EB6E}"/>
    <dgm:cxn modelId="{DD948A7D-1219-49AD-A6DF-416084838981}" type="presOf" srcId="{DB0A43C0-B15D-49D5-AFF8-8BEE6EC95FEE}" destId="{D1BAAE5C-E563-4BD6-A80A-CE4C058D2CC3}" srcOrd="0" destOrd="0" presId="urn:microsoft.com/office/officeart/2005/8/layout/orgChart1"/>
    <dgm:cxn modelId="{AF3C5031-46C7-47F2-8CD5-7177DEE05F37}" type="presOf" srcId="{8CA5809D-24EB-44A9-BE44-4ED382D45AA8}" destId="{E676F9B0-765E-464E-9257-9F075DF0BCAC}" srcOrd="0" destOrd="0" presId="urn:microsoft.com/office/officeart/2005/8/layout/orgChart1"/>
    <dgm:cxn modelId="{744C671D-D239-4CC9-AE38-75994508E0BD}" type="presOf" srcId="{0B969FCA-6BFA-48AA-9ABE-9F6327285F7C}" destId="{E1FB2507-4AA6-4082-AAF4-D7E18B430253}" srcOrd="1" destOrd="0" presId="urn:microsoft.com/office/officeart/2005/8/layout/orgChart1"/>
    <dgm:cxn modelId="{4DD6D2B5-0F77-475A-A425-92BE9520A1EA}" type="presOf" srcId="{A7FC58CE-9986-403B-A151-36C6A0D91029}" destId="{BA9877CC-4B70-4173-BAD3-7E7BBEFA0D49}" srcOrd="0" destOrd="0" presId="urn:microsoft.com/office/officeart/2005/8/layout/orgChart1"/>
    <dgm:cxn modelId="{064B7714-6CAC-428C-A548-36B48C12F81A}" type="presOf" srcId="{C487DB67-5BC4-4CEF-B081-97BD7819E87D}" destId="{49255777-205A-46DE-84F6-74CD2766FD49}" srcOrd="0" destOrd="0" presId="urn:microsoft.com/office/officeart/2005/8/layout/orgChart1"/>
    <dgm:cxn modelId="{19556511-0E3F-467F-8B48-4FE9FC8AFFC7}" srcId="{C554C03C-6C0F-4AE6-9902-35677C3B978E}" destId="{0B969FCA-6BFA-48AA-9ABE-9F6327285F7C}" srcOrd="1" destOrd="0" parTransId="{D10E3079-E49F-49F2-B690-43EF89C34A2C}" sibTransId="{D8565795-E3B2-4C4C-888E-C4A5B888E20B}"/>
    <dgm:cxn modelId="{135A6E18-D4F8-4D91-AEB9-94B60605FB36}" type="presOf" srcId="{4BCF5165-182A-425E-802A-7DEB5355FDBC}" destId="{B37B2BF6-C81A-4F0D-A8ED-FBCA2D5571CC}" srcOrd="1" destOrd="0" presId="urn:microsoft.com/office/officeart/2005/8/layout/orgChart1"/>
    <dgm:cxn modelId="{D7664C0C-F6F6-44A7-8A11-DE554EF039BC}" srcId="{BA05437D-8D30-4747-BD71-E6955948BB4C}" destId="{2E729FCF-26C3-4556-8A40-15F2E6CF6F79}" srcOrd="0" destOrd="0" parTransId="{5CB1B49E-0B5D-4A9D-B6AD-A15793C714F7}" sibTransId="{D3A9BB6F-1C2B-42E6-837E-5FEB677992FF}"/>
    <dgm:cxn modelId="{1C79E096-9FF0-4BB7-A3DB-DD74D2BCE354}" type="presOf" srcId="{8E0CEE3D-CD79-4507-819E-4904F8C46A8C}" destId="{60F5D6C1-8DCD-4DC0-8A75-962D1480DFBD}" srcOrd="0" destOrd="0" presId="urn:microsoft.com/office/officeart/2005/8/layout/orgChart1"/>
    <dgm:cxn modelId="{9A2C59FA-68E9-447A-91CE-2F08099A8276}" type="presOf" srcId="{755D7EE6-AFE4-46DE-8F60-30D31A576C67}" destId="{D5248E3C-9796-4820-9DF5-8801C5DDD48B}" srcOrd="0" destOrd="0" presId="urn:microsoft.com/office/officeart/2005/8/layout/orgChart1"/>
    <dgm:cxn modelId="{FD552BDC-886B-4ADA-A926-CA791C04FFD1}" type="presOf" srcId="{5CB1B49E-0B5D-4A9D-B6AD-A15793C714F7}" destId="{96FFFBA0-62E5-46CA-AEFF-DB0AD29DD2C4}" srcOrd="0" destOrd="0" presId="urn:microsoft.com/office/officeart/2005/8/layout/orgChart1"/>
    <dgm:cxn modelId="{03BB78BF-52C2-4924-B8A0-9266986B4443}" type="presOf" srcId="{A8DD4368-0775-4FE6-81F8-2308F8622A75}" destId="{12E00F3F-E73B-49DF-9C5E-C54DF8AD162E}" srcOrd="1" destOrd="0" presId="urn:microsoft.com/office/officeart/2005/8/layout/orgChart1"/>
    <dgm:cxn modelId="{CBC1190F-3853-40A0-B85F-5E03584C923F}" type="presOf" srcId="{2E729FCF-26C3-4556-8A40-15F2E6CF6F79}" destId="{9F37200B-7C9F-4180-A279-6DBFC7E4995F}" srcOrd="0" destOrd="0" presId="urn:microsoft.com/office/officeart/2005/8/layout/orgChart1"/>
    <dgm:cxn modelId="{3FAEEB06-880D-4E8F-A05B-9421144A5683}" type="presOf" srcId="{4BCF5165-182A-425E-802A-7DEB5355FDBC}" destId="{11F64474-756B-43F2-BEE2-97522F62F4B4}" srcOrd="0" destOrd="0" presId="urn:microsoft.com/office/officeart/2005/8/layout/orgChart1"/>
    <dgm:cxn modelId="{A7FFF799-56AE-4306-84DB-BA38F9420D72}" type="presOf" srcId="{6E40AA69-E58F-4F69-B0DC-051DF0B31514}" destId="{74B56057-CF2E-4166-92C8-24C470BAC337}" srcOrd="0" destOrd="0" presId="urn:microsoft.com/office/officeart/2005/8/layout/orgChart1"/>
    <dgm:cxn modelId="{718B4BC3-A1EC-41C9-989F-A9946446FCB4}" type="presOf" srcId="{8CA5809D-24EB-44A9-BE44-4ED382D45AA8}" destId="{2C5B2712-ED29-4CE6-929F-6416921F91CE}" srcOrd="1" destOrd="0" presId="urn:microsoft.com/office/officeart/2005/8/layout/orgChart1"/>
    <dgm:cxn modelId="{02FAAE36-542D-4C98-A3CB-951CB175AA00}" type="presOf" srcId="{8E0CEE3D-CD79-4507-819E-4904F8C46A8C}" destId="{8C9B29B8-BB2E-4C1F-9298-E9F88753FEA9}" srcOrd="1" destOrd="0" presId="urn:microsoft.com/office/officeart/2005/8/layout/orgChart1"/>
    <dgm:cxn modelId="{E986EBB8-1A79-46E1-9E4F-60AC800AC6C4}" srcId="{C554C03C-6C0F-4AE6-9902-35677C3B978E}" destId="{DB0A43C0-B15D-49D5-AFF8-8BEE6EC95FEE}" srcOrd="0" destOrd="0" parTransId="{CBACB3DB-8D24-47DD-9035-EDFEB470CC8A}" sibTransId="{FAD90A1D-2194-4050-BC60-E6F5A8AFDDCA}"/>
    <dgm:cxn modelId="{81D63FDA-29EC-41D0-9D69-441F960CB989}" srcId="{A7FC58CE-9986-403B-A151-36C6A0D91029}" destId="{4BCF5165-182A-425E-802A-7DEB5355FDBC}" srcOrd="0" destOrd="0" parTransId="{6E40AA69-E58F-4F69-B0DC-051DF0B31514}" sibTransId="{7014E70E-361E-48B4-8DD1-B2E16CE4646A}"/>
    <dgm:cxn modelId="{53CBE3ED-21E6-463C-ABD4-D8AFC296DE1B}" type="presOf" srcId="{2E729FCF-26C3-4556-8A40-15F2E6CF6F79}" destId="{8058BD80-3657-46E5-9FEE-874A57C84D43}" srcOrd="1" destOrd="0" presId="urn:microsoft.com/office/officeart/2005/8/layout/orgChart1"/>
    <dgm:cxn modelId="{609F3FAF-49C3-4B9D-8D74-1820FFD2FB01}" type="presOf" srcId="{E80AB17E-7C9B-4FEE-93D5-4D67F1DD16AA}" destId="{231456FC-6E72-41F3-95A9-12ADA554A9D4}" srcOrd="0" destOrd="0" presId="urn:microsoft.com/office/officeart/2005/8/layout/orgChart1"/>
    <dgm:cxn modelId="{0352AE36-10B8-4378-9620-4261D5269D0A}" srcId="{0B969FCA-6BFA-48AA-9ABE-9F6327285F7C}" destId="{BA05437D-8D30-4747-BD71-E6955948BB4C}" srcOrd="1" destOrd="0" parTransId="{3FC3A57A-A6E6-4FB2-9CD1-1E67E91BA42B}" sibTransId="{835BCEF3-C54A-4E46-A324-E790FBFA5EF8}"/>
    <dgm:cxn modelId="{855AA7D1-F99B-4F17-B2C4-938B9E45A28C}" type="presOf" srcId="{7701665F-800F-44FB-9C10-97FA51DC2565}" destId="{4B208F3A-37C6-4921-AA34-CE48B54E71AF}" srcOrd="1" destOrd="0" presId="urn:microsoft.com/office/officeart/2005/8/layout/orgChart1"/>
    <dgm:cxn modelId="{1E675FE9-870C-489A-97A4-C7B333F52B50}" srcId="{0B969FCA-6BFA-48AA-9ABE-9F6327285F7C}" destId="{A7FC58CE-9986-403B-A151-36C6A0D91029}" srcOrd="0" destOrd="0" parTransId="{C487DB67-5BC4-4CEF-B081-97BD7819E87D}" sibTransId="{B37626BD-EFF0-427E-A545-62ED512E5C0D}"/>
    <dgm:cxn modelId="{2B78C535-2021-4DEA-801E-2A1BE579482C}" type="presOf" srcId="{A8DD4368-0775-4FE6-81F8-2308F8622A75}" destId="{87CFEBDE-A305-4F13-BBA6-322D1E2608E6}" srcOrd="0" destOrd="0" presId="urn:microsoft.com/office/officeart/2005/8/layout/orgChart1"/>
    <dgm:cxn modelId="{516FED7B-721C-4213-83B0-33D339D803CB}" type="presOf" srcId="{158C44A8-BDC0-4CEF-ACF4-BA7B0C885EB3}" destId="{55CCE68D-EC4E-4C89-A590-34865CDF8D4C}" srcOrd="0" destOrd="0" presId="urn:microsoft.com/office/officeart/2005/8/layout/orgChart1"/>
    <dgm:cxn modelId="{CB8F0C1D-00EF-434E-9CDB-E5754A271BFF}" type="presOf" srcId="{C554C03C-6C0F-4AE6-9902-35677C3B978E}" destId="{FFA32EBB-60F5-4823-AB1D-4BD12690C49E}" srcOrd="0" destOrd="0" presId="urn:microsoft.com/office/officeart/2005/8/layout/orgChart1"/>
    <dgm:cxn modelId="{05506CF8-FA1A-497C-87EA-3C27C215A5E2}" type="presOf" srcId="{A7FC58CE-9986-403B-A151-36C6A0D91029}" destId="{DAAB1F81-FDA9-4461-8D77-034D30412641}" srcOrd="1" destOrd="0" presId="urn:microsoft.com/office/officeart/2005/8/layout/orgChart1"/>
    <dgm:cxn modelId="{958B9E7F-5E0C-4A44-ADC7-82E7B52ADA57}" type="presOf" srcId="{3FC3A57A-A6E6-4FB2-9CD1-1E67E91BA42B}" destId="{BC2CCEA0-90EA-4041-A934-586164354AC1}" srcOrd="0" destOrd="0" presId="urn:microsoft.com/office/officeart/2005/8/layout/orgChart1"/>
    <dgm:cxn modelId="{CABB69CF-F95C-4ED0-8145-CA10711822CD}" type="presOf" srcId="{DB0A43C0-B15D-49D5-AFF8-8BEE6EC95FEE}" destId="{B5A7B9D0-1897-4ED3-829C-A45B6C63A072}" srcOrd="1" destOrd="0" presId="urn:microsoft.com/office/officeart/2005/8/layout/orgChart1"/>
    <dgm:cxn modelId="{DCBF4F45-BFAA-4DA0-A096-F8476A9E7F04}" type="presOf" srcId="{7701665F-800F-44FB-9C10-97FA51DC2565}" destId="{7C7C2DD6-4DE1-4F76-8444-A77887DF9DF7}" srcOrd="0" destOrd="0" presId="urn:microsoft.com/office/officeart/2005/8/layout/orgChart1"/>
    <dgm:cxn modelId="{46A5EE8A-AAA5-4AB1-9E06-6DA2BC5F4015}" srcId="{7701665F-800F-44FB-9C10-97FA51DC2565}" destId="{8CA5809D-24EB-44A9-BE44-4ED382D45AA8}" srcOrd="0" destOrd="0" parTransId="{E80AB17E-7C9B-4FEE-93D5-4D67F1DD16AA}" sibTransId="{BCE72B86-AC09-4CD3-BBFF-4FCE8A808A24}"/>
    <dgm:cxn modelId="{72749D69-878B-4FA0-B2C7-02152FF83951}" srcId="{A8DD4368-0775-4FE6-81F8-2308F8622A75}" destId="{8E0CEE3D-CD79-4507-819E-4904F8C46A8C}" srcOrd="0" destOrd="0" parTransId="{158C44A8-BDC0-4CEF-ACF4-BA7B0C885EB3}" sibTransId="{72FEBF66-295A-42BA-8342-C589232752E6}"/>
    <dgm:cxn modelId="{1A332FAC-4E44-4223-8909-91B33DB1A339}" type="presParOf" srcId="{FFA32EBB-60F5-4823-AB1D-4BD12690C49E}" destId="{F723B7C7-7F21-4F64-AC45-4B749E8DE0AD}" srcOrd="0" destOrd="0" presId="urn:microsoft.com/office/officeart/2005/8/layout/orgChart1"/>
    <dgm:cxn modelId="{5DE969B1-DF40-4354-88E1-A303822F57CD}" type="presParOf" srcId="{F723B7C7-7F21-4F64-AC45-4B749E8DE0AD}" destId="{EE59FF1D-47B9-4D18-B6BF-7CA99A110A47}" srcOrd="0" destOrd="0" presId="urn:microsoft.com/office/officeart/2005/8/layout/orgChart1"/>
    <dgm:cxn modelId="{6264B6F7-4ECB-48B4-8E0E-15E9B0309655}" type="presParOf" srcId="{EE59FF1D-47B9-4D18-B6BF-7CA99A110A47}" destId="{D1BAAE5C-E563-4BD6-A80A-CE4C058D2CC3}" srcOrd="0" destOrd="0" presId="urn:microsoft.com/office/officeart/2005/8/layout/orgChart1"/>
    <dgm:cxn modelId="{786333A8-D1C9-4FF2-A7DF-B74FC884B639}" type="presParOf" srcId="{EE59FF1D-47B9-4D18-B6BF-7CA99A110A47}" destId="{B5A7B9D0-1897-4ED3-829C-A45B6C63A072}" srcOrd="1" destOrd="0" presId="urn:microsoft.com/office/officeart/2005/8/layout/orgChart1"/>
    <dgm:cxn modelId="{B4BF31F1-5340-4FFD-A814-414609CB1F70}" type="presParOf" srcId="{F723B7C7-7F21-4F64-AC45-4B749E8DE0AD}" destId="{9EAD317F-2245-4ECD-80B2-4294D34EF70A}" srcOrd="1" destOrd="0" presId="urn:microsoft.com/office/officeart/2005/8/layout/orgChart1"/>
    <dgm:cxn modelId="{27797F75-8772-48B9-987A-B8690FBC9486}" type="presParOf" srcId="{9EAD317F-2245-4ECD-80B2-4294D34EF70A}" destId="{D5248E3C-9796-4820-9DF5-8801C5DDD48B}" srcOrd="0" destOrd="0" presId="urn:microsoft.com/office/officeart/2005/8/layout/orgChart1"/>
    <dgm:cxn modelId="{6F82B234-857C-4129-A0A7-B54C1A657DB3}" type="presParOf" srcId="{9EAD317F-2245-4ECD-80B2-4294D34EF70A}" destId="{2226CE87-C5B3-4845-802D-F63CFFE536D3}" srcOrd="1" destOrd="0" presId="urn:microsoft.com/office/officeart/2005/8/layout/orgChart1"/>
    <dgm:cxn modelId="{84C7D3EE-C3F5-4239-885B-7B330B5FE871}" type="presParOf" srcId="{2226CE87-C5B3-4845-802D-F63CFFE536D3}" destId="{1D74338F-FF04-4318-BA64-E7F00EDE1FB8}" srcOrd="0" destOrd="0" presId="urn:microsoft.com/office/officeart/2005/8/layout/orgChart1"/>
    <dgm:cxn modelId="{CE000BA6-F5F2-41E6-87BC-3C5C1612F0C9}" type="presParOf" srcId="{1D74338F-FF04-4318-BA64-E7F00EDE1FB8}" destId="{7C7C2DD6-4DE1-4F76-8444-A77887DF9DF7}" srcOrd="0" destOrd="0" presId="urn:microsoft.com/office/officeart/2005/8/layout/orgChart1"/>
    <dgm:cxn modelId="{2EA5C486-7DC2-4D72-8E29-CD659083C8E2}" type="presParOf" srcId="{1D74338F-FF04-4318-BA64-E7F00EDE1FB8}" destId="{4B208F3A-37C6-4921-AA34-CE48B54E71AF}" srcOrd="1" destOrd="0" presId="urn:microsoft.com/office/officeart/2005/8/layout/orgChart1"/>
    <dgm:cxn modelId="{80634B71-3140-4A67-8127-0C16E01EA967}" type="presParOf" srcId="{2226CE87-C5B3-4845-802D-F63CFFE536D3}" destId="{AD2CE9E4-7D3A-4851-8668-319B4C26B7FC}" srcOrd="1" destOrd="0" presId="urn:microsoft.com/office/officeart/2005/8/layout/orgChart1"/>
    <dgm:cxn modelId="{EFC96029-0811-4EDA-88FB-2F019DFD2117}" type="presParOf" srcId="{AD2CE9E4-7D3A-4851-8668-319B4C26B7FC}" destId="{231456FC-6E72-41F3-95A9-12ADA554A9D4}" srcOrd="0" destOrd="0" presId="urn:microsoft.com/office/officeart/2005/8/layout/orgChart1"/>
    <dgm:cxn modelId="{C42019AC-63FB-4E19-A70E-F5511FCB7D2B}" type="presParOf" srcId="{AD2CE9E4-7D3A-4851-8668-319B4C26B7FC}" destId="{D9EB00BB-255A-4DAD-8C1D-554A9F1A39B4}" srcOrd="1" destOrd="0" presId="urn:microsoft.com/office/officeart/2005/8/layout/orgChart1"/>
    <dgm:cxn modelId="{57A65DAC-D67F-41B1-BDB0-13BF67028D44}" type="presParOf" srcId="{D9EB00BB-255A-4DAD-8C1D-554A9F1A39B4}" destId="{61ACE404-1FD3-4BF1-BEEB-3064F3D68CF3}" srcOrd="0" destOrd="0" presId="urn:microsoft.com/office/officeart/2005/8/layout/orgChart1"/>
    <dgm:cxn modelId="{BB964293-72BA-4C13-A6E7-81E2BCF8A2E9}" type="presParOf" srcId="{61ACE404-1FD3-4BF1-BEEB-3064F3D68CF3}" destId="{E676F9B0-765E-464E-9257-9F075DF0BCAC}" srcOrd="0" destOrd="0" presId="urn:microsoft.com/office/officeart/2005/8/layout/orgChart1"/>
    <dgm:cxn modelId="{272DD4A9-BAF7-46DA-B51B-F16BF89E15C6}" type="presParOf" srcId="{61ACE404-1FD3-4BF1-BEEB-3064F3D68CF3}" destId="{2C5B2712-ED29-4CE6-929F-6416921F91CE}" srcOrd="1" destOrd="0" presId="urn:microsoft.com/office/officeart/2005/8/layout/orgChart1"/>
    <dgm:cxn modelId="{E69C6AC1-F7F6-4939-AD9C-42AF763798C8}" type="presParOf" srcId="{D9EB00BB-255A-4DAD-8C1D-554A9F1A39B4}" destId="{648E7794-2B66-4BC9-88F1-BB5739692B44}" srcOrd="1" destOrd="0" presId="urn:microsoft.com/office/officeart/2005/8/layout/orgChart1"/>
    <dgm:cxn modelId="{D90D9709-BBC4-48E8-866D-720BBC49BC7B}" type="presParOf" srcId="{D9EB00BB-255A-4DAD-8C1D-554A9F1A39B4}" destId="{4DFE1473-F684-404B-A291-13D8150E140E}" srcOrd="2" destOrd="0" presId="urn:microsoft.com/office/officeart/2005/8/layout/orgChart1"/>
    <dgm:cxn modelId="{7591B02D-EE13-4A49-9304-AC69B57C3E4F}" type="presParOf" srcId="{2226CE87-C5B3-4845-802D-F63CFFE536D3}" destId="{B359CE9C-688C-4F17-91EF-280656F1F373}" srcOrd="2" destOrd="0" presId="urn:microsoft.com/office/officeart/2005/8/layout/orgChart1"/>
    <dgm:cxn modelId="{6226F0C9-F143-4D88-BC77-B9BC23EE655E}" type="presParOf" srcId="{9EAD317F-2245-4ECD-80B2-4294D34EF70A}" destId="{359AA6C1-0D89-454A-B127-5356728684CF}" srcOrd="2" destOrd="0" presId="urn:microsoft.com/office/officeart/2005/8/layout/orgChart1"/>
    <dgm:cxn modelId="{CD8A2430-A485-4E55-A214-73F77CD107F0}" type="presParOf" srcId="{9EAD317F-2245-4ECD-80B2-4294D34EF70A}" destId="{BC839647-F005-434F-8B68-FA4787CC64A7}" srcOrd="3" destOrd="0" presId="urn:microsoft.com/office/officeart/2005/8/layout/orgChart1"/>
    <dgm:cxn modelId="{599C241B-AC54-4787-9137-D018E9845300}" type="presParOf" srcId="{BC839647-F005-434F-8B68-FA4787CC64A7}" destId="{A1AFF9F4-DCC1-4735-934A-FDABA1202341}" srcOrd="0" destOrd="0" presId="urn:microsoft.com/office/officeart/2005/8/layout/orgChart1"/>
    <dgm:cxn modelId="{5A36941D-CE6C-4337-BA7C-EEA5857905CE}" type="presParOf" srcId="{A1AFF9F4-DCC1-4735-934A-FDABA1202341}" destId="{87CFEBDE-A305-4F13-BBA6-322D1E2608E6}" srcOrd="0" destOrd="0" presId="urn:microsoft.com/office/officeart/2005/8/layout/orgChart1"/>
    <dgm:cxn modelId="{A7F29866-96FD-43DE-B78D-FCF7CCE5F9E0}" type="presParOf" srcId="{A1AFF9F4-DCC1-4735-934A-FDABA1202341}" destId="{12E00F3F-E73B-49DF-9C5E-C54DF8AD162E}" srcOrd="1" destOrd="0" presId="urn:microsoft.com/office/officeart/2005/8/layout/orgChart1"/>
    <dgm:cxn modelId="{5334C5C1-FE7E-4E72-9A26-7C2C07074EFE}" type="presParOf" srcId="{BC839647-F005-434F-8B68-FA4787CC64A7}" destId="{395525DD-C202-4816-9FFD-3032ABC1B104}" srcOrd="1" destOrd="0" presId="urn:microsoft.com/office/officeart/2005/8/layout/orgChart1"/>
    <dgm:cxn modelId="{BFB77ADF-DAA0-41C9-AF49-F078941C1C2D}" type="presParOf" srcId="{395525DD-C202-4816-9FFD-3032ABC1B104}" destId="{55CCE68D-EC4E-4C89-A590-34865CDF8D4C}" srcOrd="0" destOrd="0" presId="urn:microsoft.com/office/officeart/2005/8/layout/orgChart1"/>
    <dgm:cxn modelId="{05BBFC46-91CA-40AE-A435-9F27696C6FC0}" type="presParOf" srcId="{395525DD-C202-4816-9FFD-3032ABC1B104}" destId="{EA919010-B11B-489B-83D1-2AE52EEEFB96}" srcOrd="1" destOrd="0" presId="urn:microsoft.com/office/officeart/2005/8/layout/orgChart1"/>
    <dgm:cxn modelId="{D3CB72A0-5D11-47AB-A5F4-3EAA1121C2EE}" type="presParOf" srcId="{EA919010-B11B-489B-83D1-2AE52EEEFB96}" destId="{60D8EDE5-93B6-4A37-BE85-17DB84DFEB10}" srcOrd="0" destOrd="0" presId="urn:microsoft.com/office/officeart/2005/8/layout/orgChart1"/>
    <dgm:cxn modelId="{AE59EFD5-79C8-495F-A375-BDD3A72EA6FD}" type="presParOf" srcId="{60D8EDE5-93B6-4A37-BE85-17DB84DFEB10}" destId="{60F5D6C1-8DCD-4DC0-8A75-962D1480DFBD}" srcOrd="0" destOrd="0" presId="urn:microsoft.com/office/officeart/2005/8/layout/orgChart1"/>
    <dgm:cxn modelId="{30CD2F4A-FEC9-4C90-83F5-775D7DB8B491}" type="presParOf" srcId="{60D8EDE5-93B6-4A37-BE85-17DB84DFEB10}" destId="{8C9B29B8-BB2E-4C1F-9298-E9F88753FEA9}" srcOrd="1" destOrd="0" presId="urn:microsoft.com/office/officeart/2005/8/layout/orgChart1"/>
    <dgm:cxn modelId="{0968A875-D858-4F78-BCDD-BB335E6A22D1}" type="presParOf" srcId="{EA919010-B11B-489B-83D1-2AE52EEEFB96}" destId="{CD4697AB-E2D3-4278-9FB8-C9F6FD9147DB}" srcOrd="1" destOrd="0" presId="urn:microsoft.com/office/officeart/2005/8/layout/orgChart1"/>
    <dgm:cxn modelId="{4C8F640B-2C0B-4760-A6FC-ACAA2E7E2E3B}" type="presParOf" srcId="{EA919010-B11B-489B-83D1-2AE52EEEFB96}" destId="{919CC64C-C682-429A-A1C6-EC3FAD372F4A}" srcOrd="2" destOrd="0" presId="urn:microsoft.com/office/officeart/2005/8/layout/orgChart1"/>
    <dgm:cxn modelId="{8D0087A2-58EC-4759-A20C-AE930082D728}" type="presParOf" srcId="{BC839647-F005-434F-8B68-FA4787CC64A7}" destId="{8054FB24-A6D2-4C23-8142-8680B735432B}" srcOrd="2" destOrd="0" presId="urn:microsoft.com/office/officeart/2005/8/layout/orgChart1"/>
    <dgm:cxn modelId="{B7774F48-B12B-479C-A48E-A636E2F5601B}" type="presParOf" srcId="{F723B7C7-7F21-4F64-AC45-4B749E8DE0AD}" destId="{CF9DDFAD-9BB6-44D3-BE68-A9E8B7E4B5B6}" srcOrd="2" destOrd="0" presId="urn:microsoft.com/office/officeart/2005/8/layout/orgChart1"/>
    <dgm:cxn modelId="{98F6AD78-F134-42DA-BCB6-FED8489BC06B}" type="presParOf" srcId="{FFA32EBB-60F5-4823-AB1D-4BD12690C49E}" destId="{42312CB6-6C1C-419F-A636-9FCE2A491959}" srcOrd="1" destOrd="0" presId="urn:microsoft.com/office/officeart/2005/8/layout/orgChart1"/>
    <dgm:cxn modelId="{86236FE0-2E2E-48B6-BD1B-03BA858FD155}" type="presParOf" srcId="{42312CB6-6C1C-419F-A636-9FCE2A491959}" destId="{00EFC918-0C85-47A2-844F-052E0901A7D0}" srcOrd="0" destOrd="0" presId="urn:microsoft.com/office/officeart/2005/8/layout/orgChart1"/>
    <dgm:cxn modelId="{989283B9-4C88-4B2D-9EDF-F5C650F9AA94}" type="presParOf" srcId="{00EFC918-0C85-47A2-844F-052E0901A7D0}" destId="{861C744F-B239-4A51-AB7A-C27054D4D54D}" srcOrd="0" destOrd="0" presId="urn:microsoft.com/office/officeart/2005/8/layout/orgChart1"/>
    <dgm:cxn modelId="{A20E8707-2705-47F1-B7E9-1D8E7C1E26C4}" type="presParOf" srcId="{00EFC918-0C85-47A2-844F-052E0901A7D0}" destId="{E1FB2507-4AA6-4082-AAF4-D7E18B430253}" srcOrd="1" destOrd="0" presId="urn:microsoft.com/office/officeart/2005/8/layout/orgChart1"/>
    <dgm:cxn modelId="{D1224C97-0772-410F-B686-3B5795CA86C7}" type="presParOf" srcId="{42312CB6-6C1C-419F-A636-9FCE2A491959}" destId="{917147BC-16C4-49DF-9B6A-10DAEBE4832A}" srcOrd="1" destOrd="0" presId="urn:microsoft.com/office/officeart/2005/8/layout/orgChart1"/>
    <dgm:cxn modelId="{0DCD271B-E963-4BB1-B283-E3404D731F9A}" type="presParOf" srcId="{917147BC-16C4-49DF-9B6A-10DAEBE4832A}" destId="{49255777-205A-46DE-84F6-74CD2766FD49}" srcOrd="0" destOrd="0" presId="urn:microsoft.com/office/officeart/2005/8/layout/orgChart1"/>
    <dgm:cxn modelId="{12FC0E6E-9704-47C7-9FFB-A93F2CBA83D4}" type="presParOf" srcId="{917147BC-16C4-49DF-9B6A-10DAEBE4832A}" destId="{32DF9822-FCC6-4661-AA3E-2305ADFC320E}" srcOrd="1" destOrd="0" presId="urn:microsoft.com/office/officeart/2005/8/layout/orgChart1"/>
    <dgm:cxn modelId="{D454EF75-9205-4363-A581-CB3531062CCC}" type="presParOf" srcId="{32DF9822-FCC6-4661-AA3E-2305ADFC320E}" destId="{8F2C1519-0BC7-45A1-8BC6-1A489A665D95}" srcOrd="0" destOrd="0" presId="urn:microsoft.com/office/officeart/2005/8/layout/orgChart1"/>
    <dgm:cxn modelId="{203363F7-1432-43D6-9955-A3078D0B3A5F}" type="presParOf" srcId="{8F2C1519-0BC7-45A1-8BC6-1A489A665D95}" destId="{BA9877CC-4B70-4173-BAD3-7E7BBEFA0D49}" srcOrd="0" destOrd="0" presId="urn:microsoft.com/office/officeart/2005/8/layout/orgChart1"/>
    <dgm:cxn modelId="{87407E2C-9B07-4B48-B6ED-EB3BD4495547}" type="presParOf" srcId="{8F2C1519-0BC7-45A1-8BC6-1A489A665D95}" destId="{DAAB1F81-FDA9-4461-8D77-034D30412641}" srcOrd="1" destOrd="0" presId="urn:microsoft.com/office/officeart/2005/8/layout/orgChart1"/>
    <dgm:cxn modelId="{05E1C7D0-136F-4038-A5E9-70A60CE9C90D}" type="presParOf" srcId="{32DF9822-FCC6-4661-AA3E-2305ADFC320E}" destId="{CCB6ABBE-129F-4083-9B55-95C8A6453E30}" srcOrd="1" destOrd="0" presId="urn:microsoft.com/office/officeart/2005/8/layout/orgChart1"/>
    <dgm:cxn modelId="{15603582-259A-4CDB-9275-250926FF70EB}" type="presParOf" srcId="{CCB6ABBE-129F-4083-9B55-95C8A6453E30}" destId="{74B56057-CF2E-4166-92C8-24C470BAC337}" srcOrd="0" destOrd="0" presId="urn:microsoft.com/office/officeart/2005/8/layout/orgChart1"/>
    <dgm:cxn modelId="{62A8A5A6-9D58-45CB-9B47-099F4372DA18}" type="presParOf" srcId="{CCB6ABBE-129F-4083-9B55-95C8A6453E30}" destId="{26AD3A19-26C5-4DF3-8F9D-34E3B33E158D}" srcOrd="1" destOrd="0" presId="urn:microsoft.com/office/officeart/2005/8/layout/orgChart1"/>
    <dgm:cxn modelId="{A23C66BD-6384-4574-90F5-EA33ED7BC93A}" type="presParOf" srcId="{26AD3A19-26C5-4DF3-8F9D-34E3B33E158D}" destId="{F8F6E8A6-FC9D-4E8C-9589-C90C907078BE}" srcOrd="0" destOrd="0" presId="urn:microsoft.com/office/officeart/2005/8/layout/orgChart1"/>
    <dgm:cxn modelId="{EC0DCD66-2658-403E-8A44-2D9E8C0482BD}" type="presParOf" srcId="{F8F6E8A6-FC9D-4E8C-9589-C90C907078BE}" destId="{11F64474-756B-43F2-BEE2-97522F62F4B4}" srcOrd="0" destOrd="0" presId="urn:microsoft.com/office/officeart/2005/8/layout/orgChart1"/>
    <dgm:cxn modelId="{34F7C70B-E567-425E-8BE4-4BD94E7DE875}" type="presParOf" srcId="{F8F6E8A6-FC9D-4E8C-9589-C90C907078BE}" destId="{B37B2BF6-C81A-4F0D-A8ED-FBCA2D5571CC}" srcOrd="1" destOrd="0" presId="urn:microsoft.com/office/officeart/2005/8/layout/orgChart1"/>
    <dgm:cxn modelId="{4F256479-6F17-46D7-AFB8-ED4D44B0898F}" type="presParOf" srcId="{26AD3A19-26C5-4DF3-8F9D-34E3B33E158D}" destId="{14903DB4-DE42-41AA-9069-B0512D4C06BE}" srcOrd="1" destOrd="0" presId="urn:microsoft.com/office/officeart/2005/8/layout/orgChart1"/>
    <dgm:cxn modelId="{DA03564B-0D9B-44F1-BD69-90D2C86D5CE1}" type="presParOf" srcId="{26AD3A19-26C5-4DF3-8F9D-34E3B33E158D}" destId="{F1CDF735-BC1A-4C17-AABC-68EB6677EB6D}" srcOrd="2" destOrd="0" presId="urn:microsoft.com/office/officeart/2005/8/layout/orgChart1"/>
    <dgm:cxn modelId="{8462C131-9E04-4165-9568-ED33ACEE85DA}" type="presParOf" srcId="{32DF9822-FCC6-4661-AA3E-2305ADFC320E}" destId="{74E60A41-C93E-4C35-82BD-C2DAF14BD0B2}" srcOrd="2" destOrd="0" presId="urn:microsoft.com/office/officeart/2005/8/layout/orgChart1"/>
    <dgm:cxn modelId="{5094BCB2-B674-48BC-967E-BF102898FC17}" type="presParOf" srcId="{917147BC-16C4-49DF-9B6A-10DAEBE4832A}" destId="{BC2CCEA0-90EA-4041-A934-586164354AC1}" srcOrd="2" destOrd="0" presId="urn:microsoft.com/office/officeart/2005/8/layout/orgChart1"/>
    <dgm:cxn modelId="{D7C440D9-C479-4EE6-9CB7-1B48D5C57B0A}" type="presParOf" srcId="{917147BC-16C4-49DF-9B6A-10DAEBE4832A}" destId="{32BD4861-6684-4D66-8975-5E2C91809A9D}" srcOrd="3" destOrd="0" presId="urn:microsoft.com/office/officeart/2005/8/layout/orgChart1"/>
    <dgm:cxn modelId="{DD6411BA-4CAE-4462-9CF7-78DF55680524}" type="presParOf" srcId="{32BD4861-6684-4D66-8975-5E2C91809A9D}" destId="{8C63E02E-2BCC-4157-B3C6-9A274DA8BC41}" srcOrd="0" destOrd="0" presId="urn:microsoft.com/office/officeart/2005/8/layout/orgChart1"/>
    <dgm:cxn modelId="{4370B00C-866E-4875-8AAE-E58CF3512349}" type="presParOf" srcId="{8C63E02E-2BCC-4157-B3C6-9A274DA8BC41}" destId="{6B3B47F0-237B-462F-8E4C-6CDD7F3BF1FD}" srcOrd="0" destOrd="0" presId="urn:microsoft.com/office/officeart/2005/8/layout/orgChart1"/>
    <dgm:cxn modelId="{FE517248-8852-42A0-8C25-AC78E332F0ED}" type="presParOf" srcId="{8C63E02E-2BCC-4157-B3C6-9A274DA8BC41}" destId="{289453C1-7C66-4583-8824-127FD90D7C54}" srcOrd="1" destOrd="0" presId="urn:microsoft.com/office/officeart/2005/8/layout/orgChart1"/>
    <dgm:cxn modelId="{8D3E2878-FE1E-4763-AAFF-767022F0BBC7}" type="presParOf" srcId="{32BD4861-6684-4D66-8975-5E2C91809A9D}" destId="{C413BD38-AE81-41C3-9991-CC0F014F20DC}" srcOrd="1" destOrd="0" presId="urn:microsoft.com/office/officeart/2005/8/layout/orgChart1"/>
    <dgm:cxn modelId="{F2A668E7-BE14-45D1-A158-2D7743EF7577}" type="presParOf" srcId="{C413BD38-AE81-41C3-9991-CC0F014F20DC}" destId="{96FFFBA0-62E5-46CA-AEFF-DB0AD29DD2C4}" srcOrd="0" destOrd="0" presId="urn:microsoft.com/office/officeart/2005/8/layout/orgChart1"/>
    <dgm:cxn modelId="{579EC1DD-7D24-49F3-A78B-DF50420F0184}" type="presParOf" srcId="{C413BD38-AE81-41C3-9991-CC0F014F20DC}" destId="{030F4309-20D1-4158-930E-873590C196A9}" srcOrd="1" destOrd="0" presId="urn:microsoft.com/office/officeart/2005/8/layout/orgChart1"/>
    <dgm:cxn modelId="{D54DFF00-1956-4D18-9037-C3B2884BA75D}" type="presParOf" srcId="{030F4309-20D1-4158-930E-873590C196A9}" destId="{ECD8A4B7-D723-40F2-B231-420B8998AFA4}" srcOrd="0" destOrd="0" presId="urn:microsoft.com/office/officeart/2005/8/layout/orgChart1"/>
    <dgm:cxn modelId="{5772CBC4-57C1-42A6-B054-C4A276E535FB}" type="presParOf" srcId="{ECD8A4B7-D723-40F2-B231-420B8998AFA4}" destId="{9F37200B-7C9F-4180-A279-6DBFC7E4995F}" srcOrd="0" destOrd="0" presId="urn:microsoft.com/office/officeart/2005/8/layout/orgChart1"/>
    <dgm:cxn modelId="{798D63CD-B526-4C94-8A28-F05F7DD98DB9}" type="presParOf" srcId="{ECD8A4B7-D723-40F2-B231-420B8998AFA4}" destId="{8058BD80-3657-46E5-9FEE-874A57C84D43}" srcOrd="1" destOrd="0" presId="urn:microsoft.com/office/officeart/2005/8/layout/orgChart1"/>
    <dgm:cxn modelId="{6FD14811-3C80-4562-A5BA-FF7791A651FC}" type="presParOf" srcId="{030F4309-20D1-4158-930E-873590C196A9}" destId="{9F018BCF-F308-43DA-916E-CD2654135939}" srcOrd="1" destOrd="0" presId="urn:microsoft.com/office/officeart/2005/8/layout/orgChart1"/>
    <dgm:cxn modelId="{76F9BC7F-0621-4590-B248-1BB0DB736DB1}" type="presParOf" srcId="{030F4309-20D1-4158-930E-873590C196A9}" destId="{EAD5B9F1-96E8-4F57-A8E4-6AFB2B32A44E}" srcOrd="2" destOrd="0" presId="urn:microsoft.com/office/officeart/2005/8/layout/orgChart1"/>
    <dgm:cxn modelId="{CD7D1B30-144F-468E-9A03-71D00555D61F}" type="presParOf" srcId="{32BD4861-6684-4D66-8975-5E2C91809A9D}" destId="{5A044ACF-F62D-477C-BE8D-40B64B54B32E}" srcOrd="2" destOrd="0" presId="urn:microsoft.com/office/officeart/2005/8/layout/orgChart1"/>
    <dgm:cxn modelId="{064DDAAA-F164-4D7B-BC6C-F90A560107C7}" type="presParOf" srcId="{42312CB6-6C1C-419F-A636-9FCE2A491959}" destId="{99277979-6AA9-427A-AF1F-0A9F58B28F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DA3C34-CCB9-4E45-9C99-8713421990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4178C98-BED1-443B-B60A-F70342104ED4}">
      <dgm:prSet phldrT="[Texte]"/>
      <dgm:spPr>
        <a:solidFill>
          <a:schemeClr val="accent6"/>
        </a:solidFill>
      </dgm:spPr>
      <dgm:t>
        <a:bodyPr/>
        <a:lstStyle/>
        <a:p>
          <a:pPr algn="ctr"/>
          <a:r>
            <a:rPr lang="fr-FR" dirty="0" err="1" smtClean="0"/>
            <a:t>Root</a:t>
          </a:r>
          <a:r>
            <a:rPr lang="fr-FR" dirty="0" smtClean="0"/>
            <a:t> </a:t>
          </a:r>
          <a:r>
            <a:rPr lang="fr-FR" dirty="0" err="1" smtClean="0"/>
            <a:t>Mean</a:t>
          </a:r>
          <a:r>
            <a:rPr lang="fr-FR" dirty="0" smtClean="0"/>
            <a:t> </a:t>
          </a:r>
          <a:r>
            <a:rPr lang="fr-FR" dirty="0" err="1" smtClean="0"/>
            <a:t>Squared</a:t>
          </a:r>
          <a:r>
            <a:rPr lang="fr-FR" dirty="0" smtClean="0"/>
            <a:t> </a:t>
          </a:r>
          <a:r>
            <a:rPr lang="fr-FR" dirty="0" err="1" smtClean="0"/>
            <a:t>Error</a:t>
          </a:r>
          <a:endParaRPr lang="fr-FR" dirty="0"/>
        </a:p>
      </dgm:t>
    </dgm:pt>
    <dgm:pt modelId="{85B003B5-F896-495B-AC4A-5D1425D2DA39}" type="parTrans" cxnId="{9F05A913-E9BD-4A4B-8C7F-24AB74C4C3F0}">
      <dgm:prSet/>
      <dgm:spPr/>
      <dgm:t>
        <a:bodyPr/>
        <a:lstStyle/>
        <a:p>
          <a:endParaRPr lang="fr-FR"/>
        </a:p>
      </dgm:t>
    </dgm:pt>
    <dgm:pt modelId="{FDD99B3C-9D5B-4DA8-A027-EA1E49FC8948}" type="sibTrans" cxnId="{9F05A913-E9BD-4A4B-8C7F-24AB74C4C3F0}">
      <dgm:prSet/>
      <dgm:spPr/>
      <dgm:t>
        <a:bodyPr/>
        <a:lstStyle/>
        <a:p>
          <a:endParaRPr lang="fr-FR"/>
        </a:p>
      </dgm:t>
    </dgm:pt>
    <dgm:pt modelId="{7CDF27F1-816C-4AEB-8117-4C7E84A1CDE9}">
      <dgm:prSet phldrT="[Texte]"/>
      <dgm:spPr/>
      <dgm:t>
        <a:bodyPr/>
        <a:lstStyle/>
        <a:p>
          <a:r>
            <a:rPr lang="fr-FR" dirty="0" smtClean="0"/>
            <a:t>Score d’optimisation du </a:t>
          </a:r>
          <a:r>
            <a:rPr lang="fr-FR" dirty="0" err="1" smtClean="0"/>
            <a:t>GridSearch</a:t>
          </a:r>
          <a:endParaRPr lang="fr-FR" dirty="0"/>
        </a:p>
      </dgm:t>
    </dgm:pt>
    <dgm:pt modelId="{358F98EE-8B47-414E-A242-B88FB5F802BC}" type="parTrans" cxnId="{D8CA4C4B-9539-451F-8C11-BCAAC5C17635}">
      <dgm:prSet/>
      <dgm:spPr/>
      <dgm:t>
        <a:bodyPr/>
        <a:lstStyle/>
        <a:p>
          <a:endParaRPr lang="fr-FR"/>
        </a:p>
      </dgm:t>
    </dgm:pt>
    <dgm:pt modelId="{0AF20F97-C346-4EF2-AA51-6B13FAD338F3}" type="sibTrans" cxnId="{D8CA4C4B-9539-451F-8C11-BCAAC5C17635}">
      <dgm:prSet/>
      <dgm:spPr/>
      <dgm:t>
        <a:bodyPr/>
        <a:lstStyle/>
        <a:p>
          <a:endParaRPr lang="fr-FR"/>
        </a:p>
      </dgm:t>
    </dgm:pt>
    <dgm:pt modelId="{AB088980-EF52-4CCB-B4B8-51DD7D17EE34}">
      <dgm:prSet phldrT="[Texte]"/>
      <dgm:spPr>
        <a:solidFill>
          <a:schemeClr val="accent5"/>
        </a:solidFill>
      </dgm:spPr>
      <dgm:t>
        <a:bodyPr/>
        <a:lstStyle/>
        <a:p>
          <a:pPr algn="ctr"/>
          <a:r>
            <a:rPr lang="fr-FR" dirty="0" smtClean="0"/>
            <a:t>R²</a:t>
          </a:r>
          <a:endParaRPr lang="fr-FR" dirty="0"/>
        </a:p>
      </dgm:t>
    </dgm:pt>
    <dgm:pt modelId="{C9B1F486-E3B6-408F-87B3-9E3265CF7F52}" type="parTrans" cxnId="{382E8D44-5C0C-41CA-B702-9C1529736388}">
      <dgm:prSet/>
      <dgm:spPr/>
      <dgm:t>
        <a:bodyPr/>
        <a:lstStyle/>
        <a:p>
          <a:endParaRPr lang="fr-FR"/>
        </a:p>
      </dgm:t>
    </dgm:pt>
    <dgm:pt modelId="{DD037AEF-EF9E-4C98-9507-10CAF8163F48}" type="sibTrans" cxnId="{382E8D44-5C0C-41CA-B702-9C1529736388}">
      <dgm:prSet/>
      <dgm:spPr/>
      <dgm:t>
        <a:bodyPr/>
        <a:lstStyle/>
        <a:p>
          <a:endParaRPr lang="fr-FR"/>
        </a:p>
      </dgm:t>
    </dgm:pt>
    <dgm:pt modelId="{2BD68396-7547-4DCF-89A0-E7C0BDF0A6A3}">
      <dgm:prSet phldrT="[Texte]"/>
      <dgm:spPr/>
      <dgm:t>
        <a:bodyPr/>
        <a:lstStyle/>
        <a:p>
          <a:r>
            <a:rPr lang="fr-FR" dirty="0" smtClean="0"/>
            <a:t>Score indicatif, pour comparer les modèles aux données non homogènes</a:t>
          </a:r>
          <a:endParaRPr lang="fr-FR" dirty="0"/>
        </a:p>
      </dgm:t>
    </dgm:pt>
    <dgm:pt modelId="{60894DA4-E796-444C-9CF9-92C79D0B4CDC}" type="parTrans" cxnId="{2C6D4126-858B-484A-A2D2-E4FAE0823A2D}">
      <dgm:prSet/>
      <dgm:spPr/>
      <dgm:t>
        <a:bodyPr/>
        <a:lstStyle/>
        <a:p>
          <a:endParaRPr lang="fr-FR"/>
        </a:p>
      </dgm:t>
    </dgm:pt>
    <dgm:pt modelId="{20E9BF6D-D188-49B7-8CFA-D258024718AF}" type="sibTrans" cxnId="{2C6D4126-858B-484A-A2D2-E4FAE0823A2D}">
      <dgm:prSet/>
      <dgm:spPr/>
      <dgm:t>
        <a:bodyPr/>
        <a:lstStyle/>
        <a:p>
          <a:endParaRPr lang="fr-FR"/>
        </a:p>
      </dgm:t>
    </dgm:pt>
    <dgm:pt modelId="{C494F05A-8759-404A-AF78-CA9C731ABA7E}" type="pres">
      <dgm:prSet presAssocID="{D3DA3C34-CCB9-4E45-9C99-8713421990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D83618-1401-4BC9-B721-0CB83B5E6402}" type="pres">
      <dgm:prSet presAssocID="{C4178C98-BED1-443B-B60A-F70342104ED4}" presName="parentText" presStyleLbl="node1" presStyleIdx="0" presStyleCnt="2" custLinFactNeighborX="-3156" custLinFactNeighborY="-220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5489C0-E0C2-455E-8C3E-4EFF1791AAC3}" type="pres">
      <dgm:prSet presAssocID="{C4178C98-BED1-443B-B60A-F70342104ED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50CBD7-310C-4CA3-82BA-D54167186F54}" type="pres">
      <dgm:prSet presAssocID="{AB088980-EF52-4CCB-B4B8-51DD7D17EE3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BBE84E-ECED-4C43-9BDB-97411FC1D831}" type="pres">
      <dgm:prSet presAssocID="{AB088980-EF52-4CCB-B4B8-51DD7D17EE34}" presName="childText" presStyleLbl="revTx" presStyleIdx="1" presStyleCnt="2" custScaleY="57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1CD961-9C17-47BD-B182-53BDF2B2004E}" type="presOf" srcId="{AB088980-EF52-4CCB-B4B8-51DD7D17EE34}" destId="{2050CBD7-310C-4CA3-82BA-D54167186F54}" srcOrd="0" destOrd="0" presId="urn:microsoft.com/office/officeart/2005/8/layout/vList2"/>
    <dgm:cxn modelId="{382E8D44-5C0C-41CA-B702-9C1529736388}" srcId="{D3DA3C34-CCB9-4E45-9C99-87134219907B}" destId="{AB088980-EF52-4CCB-B4B8-51DD7D17EE34}" srcOrd="1" destOrd="0" parTransId="{C9B1F486-E3B6-408F-87B3-9E3265CF7F52}" sibTransId="{DD037AEF-EF9E-4C98-9507-10CAF8163F48}"/>
    <dgm:cxn modelId="{2C6D4126-858B-484A-A2D2-E4FAE0823A2D}" srcId="{AB088980-EF52-4CCB-B4B8-51DD7D17EE34}" destId="{2BD68396-7547-4DCF-89A0-E7C0BDF0A6A3}" srcOrd="0" destOrd="0" parTransId="{60894DA4-E796-444C-9CF9-92C79D0B4CDC}" sibTransId="{20E9BF6D-D188-49B7-8CFA-D258024718AF}"/>
    <dgm:cxn modelId="{7CE8FDDA-AE64-4942-9D1C-DA719DB20CEA}" type="presOf" srcId="{C4178C98-BED1-443B-B60A-F70342104ED4}" destId="{BAD83618-1401-4BC9-B721-0CB83B5E6402}" srcOrd="0" destOrd="0" presId="urn:microsoft.com/office/officeart/2005/8/layout/vList2"/>
    <dgm:cxn modelId="{9F05A913-E9BD-4A4B-8C7F-24AB74C4C3F0}" srcId="{D3DA3C34-CCB9-4E45-9C99-87134219907B}" destId="{C4178C98-BED1-443B-B60A-F70342104ED4}" srcOrd="0" destOrd="0" parTransId="{85B003B5-F896-495B-AC4A-5D1425D2DA39}" sibTransId="{FDD99B3C-9D5B-4DA8-A027-EA1E49FC8948}"/>
    <dgm:cxn modelId="{D8CA4C4B-9539-451F-8C11-BCAAC5C17635}" srcId="{C4178C98-BED1-443B-B60A-F70342104ED4}" destId="{7CDF27F1-816C-4AEB-8117-4C7E84A1CDE9}" srcOrd="0" destOrd="0" parTransId="{358F98EE-8B47-414E-A242-B88FB5F802BC}" sibTransId="{0AF20F97-C346-4EF2-AA51-6B13FAD338F3}"/>
    <dgm:cxn modelId="{049703D3-7C00-48F8-A69D-2124D3C12986}" type="presOf" srcId="{D3DA3C34-CCB9-4E45-9C99-87134219907B}" destId="{C494F05A-8759-404A-AF78-CA9C731ABA7E}" srcOrd="0" destOrd="0" presId="urn:microsoft.com/office/officeart/2005/8/layout/vList2"/>
    <dgm:cxn modelId="{0633253F-A900-4BB6-94EB-F6C920C6B34B}" type="presOf" srcId="{2BD68396-7547-4DCF-89A0-E7C0BDF0A6A3}" destId="{48BBE84E-ECED-4C43-9BDB-97411FC1D831}" srcOrd="0" destOrd="0" presId="urn:microsoft.com/office/officeart/2005/8/layout/vList2"/>
    <dgm:cxn modelId="{9CE588B9-8A55-4704-BF78-5E58CF6C2EDF}" type="presOf" srcId="{7CDF27F1-816C-4AEB-8117-4C7E84A1CDE9}" destId="{945489C0-E0C2-455E-8C3E-4EFF1791AAC3}" srcOrd="0" destOrd="0" presId="urn:microsoft.com/office/officeart/2005/8/layout/vList2"/>
    <dgm:cxn modelId="{C4C111AA-8978-4288-B57B-3B5553D69534}" type="presParOf" srcId="{C494F05A-8759-404A-AF78-CA9C731ABA7E}" destId="{BAD83618-1401-4BC9-B721-0CB83B5E6402}" srcOrd="0" destOrd="0" presId="urn:microsoft.com/office/officeart/2005/8/layout/vList2"/>
    <dgm:cxn modelId="{BA679839-D0BF-4015-9A9F-F20717E21B3D}" type="presParOf" srcId="{C494F05A-8759-404A-AF78-CA9C731ABA7E}" destId="{945489C0-E0C2-455E-8C3E-4EFF1791AAC3}" srcOrd="1" destOrd="0" presId="urn:microsoft.com/office/officeart/2005/8/layout/vList2"/>
    <dgm:cxn modelId="{81953F7F-1513-4BEB-B004-DBE58A7C6A17}" type="presParOf" srcId="{C494F05A-8759-404A-AF78-CA9C731ABA7E}" destId="{2050CBD7-310C-4CA3-82BA-D54167186F54}" srcOrd="2" destOrd="0" presId="urn:microsoft.com/office/officeart/2005/8/layout/vList2"/>
    <dgm:cxn modelId="{53B35C31-DC77-4CF2-B2CE-3ACCD59BCF35}" type="presParOf" srcId="{C494F05A-8759-404A-AF78-CA9C731ABA7E}" destId="{48BBE84E-ECED-4C43-9BDB-97411FC1D83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FFBA0-62E5-46CA-AEFF-DB0AD29DD2C4}">
      <dsp:nvSpPr>
        <dsp:cNvPr id="0" name=""/>
        <dsp:cNvSpPr/>
      </dsp:nvSpPr>
      <dsp:spPr>
        <a:xfrm>
          <a:off x="5667618" y="2791959"/>
          <a:ext cx="227814" cy="69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631"/>
              </a:lnTo>
              <a:lnTo>
                <a:pt x="227814" y="698631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CCEA0-90EA-4041-A934-586164354AC1}">
      <dsp:nvSpPr>
        <dsp:cNvPr id="0" name=""/>
        <dsp:cNvSpPr/>
      </dsp:nvSpPr>
      <dsp:spPr>
        <a:xfrm>
          <a:off x="5356271" y="1713636"/>
          <a:ext cx="918852" cy="318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70"/>
              </a:lnTo>
              <a:lnTo>
                <a:pt x="918852" y="159470"/>
              </a:lnTo>
              <a:lnTo>
                <a:pt x="918852" y="318940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56057-CF2E-4166-92C8-24C470BAC337}">
      <dsp:nvSpPr>
        <dsp:cNvPr id="0" name=""/>
        <dsp:cNvSpPr/>
      </dsp:nvSpPr>
      <dsp:spPr>
        <a:xfrm>
          <a:off x="3829913" y="2791959"/>
          <a:ext cx="227814" cy="69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631"/>
              </a:lnTo>
              <a:lnTo>
                <a:pt x="227814" y="698631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55777-205A-46DE-84F6-74CD2766FD49}">
      <dsp:nvSpPr>
        <dsp:cNvPr id="0" name=""/>
        <dsp:cNvSpPr/>
      </dsp:nvSpPr>
      <dsp:spPr>
        <a:xfrm>
          <a:off x="4437419" y="1713636"/>
          <a:ext cx="918852" cy="318940"/>
        </a:xfrm>
        <a:custGeom>
          <a:avLst/>
          <a:gdLst/>
          <a:ahLst/>
          <a:cxnLst/>
          <a:rect l="0" t="0" r="0" b="0"/>
          <a:pathLst>
            <a:path>
              <a:moveTo>
                <a:pt x="918852" y="0"/>
              </a:moveTo>
              <a:lnTo>
                <a:pt x="918852" y="159470"/>
              </a:lnTo>
              <a:lnTo>
                <a:pt x="0" y="159470"/>
              </a:lnTo>
              <a:lnTo>
                <a:pt x="0" y="318940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CE68D-EC4E-4C89-A590-34865CDF8D4C}">
      <dsp:nvSpPr>
        <dsp:cNvPr id="0" name=""/>
        <dsp:cNvSpPr/>
      </dsp:nvSpPr>
      <dsp:spPr>
        <a:xfrm>
          <a:off x="1992207" y="2791959"/>
          <a:ext cx="227814" cy="69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631"/>
              </a:lnTo>
              <a:lnTo>
                <a:pt x="227814" y="698631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AA6C1-0D89-454A-B127-5356728684CF}">
      <dsp:nvSpPr>
        <dsp:cNvPr id="0" name=""/>
        <dsp:cNvSpPr/>
      </dsp:nvSpPr>
      <dsp:spPr>
        <a:xfrm>
          <a:off x="1680860" y="1713636"/>
          <a:ext cx="918852" cy="318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70"/>
              </a:lnTo>
              <a:lnTo>
                <a:pt x="918852" y="159470"/>
              </a:lnTo>
              <a:lnTo>
                <a:pt x="918852" y="318940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456FC-6E72-41F3-95A9-12ADA554A9D4}">
      <dsp:nvSpPr>
        <dsp:cNvPr id="0" name=""/>
        <dsp:cNvSpPr/>
      </dsp:nvSpPr>
      <dsp:spPr>
        <a:xfrm>
          <a:off x="154502" y="2791959"/>
          <a:ext cx="227814" cy="69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631"/>
              </a:lnTo>
              <a:lnTo>
                <a:pt x="227814" y="698631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48E3C-9796-4820-9DF5-8801C5DDD48B}">
      <dsp:nvSpPr>
        <dsp:cNvPr id="0" name=""/>
        <dsp:cNvSpPr/>
      </dsp:nvSpPr>
      <dsp:spPr>
        <a:xfrm>
          <a:off x="762008" y="1713636"/>
          <a:ext cx="918852" cy="318940"/>
        </a:xfrm>
        <a:custGeom>
          <a:avLst/>
          <a:gdLst/>
          <a:ahLst/>
          <a:cxnLst/>
          <a:rect l="0" t="0" r="0" b="0"/>
          <a:pathLst>
            <a:path>
              <a:moveTo>
                <a:pt x="918852" y="0"/>
              </a:moveTo>
              <a:lnTo>
                <a:pt x="918852" y="159470"/>
              </a:lnTo>
              <a:lnTo>
                <a:pt x="0" y="159470"/>
              </a:lnTo>
              <a:lnTo>
                <a:pt x="0" y="318940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AE5C-E563-4BD6-A80A-CE4C058D2CC3}">
      <dsp:nvSpPr>
        <dsp:cNvPr id="0" name=""/>
        <dsp:cNvSpPr/>
      </dsp:nvSpPr>
      <dsp:spPr>
        <a:xfrm>
          <a:off x="921478" y="954253"/>
          <a:ext cx="1518764" cy="7593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Target Brut</a:t>
          </a:r>
          <a:endParaRPr lang="fr-FR" sz="1500" kern="1200" dirty="0"/>
        </a:p>
      </dsp:txBody>
      <dsp:txXfrm>
        <a:off x="921478" y="954253"/>
        <a:ext cx="1518764" cy="759382"/>
      </dsp:txXfrm>
    </dsp:sp>
    <dsp:sp modelId="{7C7C2DD6-4DE1-4F76-8444-A77887DF9DF7}">
      <dsp:nvSpPr>
        <dsp:cNvPr id="0" name=""/>
        <dsp:cNvSpPr/>
      </dsp:nvSpPr>
      <dsp:spPr>
        <a:xfrm>
          <a:off x="2625" y="2032576"/>
          <a:ext cx="1518764" cy="7593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Avec </a:t>
          </a:r>
          <a:r>
            <a:rPr lang="fr-FR" sz="1500" kern="1200" dirty="0" err="1" smtClean="0"/>
            <a:t>EnergyStarScore</a:t>
          </a:r>
          <a:endParaRPr lang="fr-FR" sz="1500" kern="1200" dirty="0"/>
        </a:p>
      </dsp:txBody>
      <dsp:txXfrm>
        <a:off x="2625" y="2032576"/>
        <a:ext cx="1518764" cy="759382"/>
      </dsp:txXfrm>
    </dsp:sp>
    <dsp:sp modelId="{E676F9B0-765E-464E-9257-9F075DF0BCAC}">
      <dsp:nvSpPr>
        <dsp:cNvPr id="0" name=""/>
        <dsp:cNvSpPr/>
      </dsp:nvSpPr>
      <dsp:spPr>
        <a:xfrm>
          <a:off x="382316" y="3110899"/>
          <a:ext cx="1518764" cy="7593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GridSearch</a:t>
          </a:r>
          <a:r>
            <a:rPr lang="fr-FR" sz="1500" kern="1200" dirty="0" smtClean="0"/>
            <a:t> + Valeurs par défaut</a:t>
          </a:r>
          <a:endParaRPr lang="fr-FR" sz="1500" kern="1200" dirty="0"/>
        </a:p>
      </dsp:txBody>
      <dsp:txXfrm>
        <a:off x="382316" y="3110899"/>
        <a:ext cx="1518764" cy="759382"/>
      </dsp:txXfrm>
    </dsp:sp>
    <dsp:sp modelId="{87CFEBDE-A305-4F13-BBA6-322D1E2608E6}">
      <dsp:nvSpPr>
        <dsp:cNvPr id="0" name=""/>
        <dsp:cNvSpPr/>
      </dsp:nvSpPr>
      <dsp:spPr>
        <a:xfrm>
          <a:off x="1840331" y="2032576"/>
          <a:ext cx="1518764" cy="7593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Sans </a:t>
          </a:r>
          <a:r>
            <a:rPr lang="fr-FR" sz="1500" kern="1200" dirty="0" err="1" smtClean="0"/>
            <a:t>EnergyStarScore</a:t>
          </a:r>
          <a:endParaRPr lang="fr-FR" sz="1500" kern="1200" dirty="0"/>
        </a:p>
      </dsp:txBody>
      <dsp:txXfrm>
        <a:off x="1840331" y="2032576"/>
        <a:ext cx="1518764" cy="759382"/>
      </dsp:txXfrm>
    </dsp:sp>
    <dsp:sp modelId="{60F5D6C1-8DCD-4DC0-8A75-962D1480DFBD}">
      <dsp:nvSpPr>
        <dsp:cNvPr id="0" name=""/>
        <dsp:cNvSpPr/>
      </dsp:nvSpPr>
      <dsp:spPr>
        <a:xfrm>
          <a:off x="2220022" y="3110899"/>
          <a:ext cx="1518764" cy="7593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GridSearch</a:t>
          </a:r>
          <a:r>
            <a:rPr lang="fr-FR" sz="1500" kern="1200" dirty="0" smtClean="0"/>
            <a:t> + Valeurs par défaut</a:t>
          </a:r>
          <a:endParaRPr lang="fr-FR" sz="1500" kern="1200" dirty="0"/>
        </a:p>
      </dsp:txBody>
      <dsp:txXfrm>
        <a:off x="2220022" y="3110899"/>
        <a:ext cx="1518764" cy="759382"/>
      </dsp:txXfrm>
    </dsp:sp>
    <dsp:sp modelId="{861C744F-B239-4A51-AB7A-C27054D4D54D}">
      <dsp:nvSpPr>
        <dsp:cNvPr id="0" name=""/>
        <dsp:cNvSpPr/>
      </dsp:nvSpPr>
      <dsp:spPr>
        <a:xfrm>
          <a:off x="4596889" y="954253"/>
          <a:ext cx="1518764" cy="7593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Target Normalisé</a:t>
          </a:r>
          <a:endParaRPr lang="fr-FR" sz="1500" kern="1200" dirty="0"/>
        </a:p>
      </dsp:txBody>
      <dsp:txXfrm>
        <a:off x="4596889" y="954253"/>
        <a:ext cx="1518764" cy="759382"/>
      </dsp:txXfrm>
    </dsp:sp>
    <dsp:sp modelId="{BA9877CC-4B70-4173-BAD3-7E7BBEFA0D49}">
      <dsp:nvSpPr>
        <dsp:cNvPr id="0" name=""/>
        <dsp:cNvSpPr/>
      </dsp:nvSpPr>
      <dsp:spPr>
        <a:xfrm>
          <a:off x="3678036" y="2032576"/>
          <a:ext cx="1518764" cy="7593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Avec </a:t>
          </a:r>
          <a:r>
            <a:rPr lang="fr-FR" sz="1500" kern="1200" dirty="0" err="1" smtClean="0"/>
            <a:t>EnergyStarScore</a:t>
          </a:r>
          <a:endParaRPr lang="fr-FR" sz="1500" kern="1200" dirty="0"/>
        </a:p>
      </dsp:txBody>
      <dsp:txXfrm>
        <a:off x="3678036" y="2032576"/>
        <a:ext cx="1518764" cy="759382"/>
      </dsp:txXfrm>
    </dsp:sp>
    <dsp:sp modelId="{11F64474-756B-43F2-BEE2-97522F62F4B4}">
      <dsp:nvSpPr>
        <dsp:cNvPr id="0" name=""/>
        <dsp:cNvSpPr/>
      </dsp:nvSpPr>
      <dsp:spPr>
        <a:xfrm>
          <a:off x="4057727" y="3110899"/>
          <a:ext cx="1518764" cy="7593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GridSearch</a:t>
          </a:r>
          <a:r>
            <a:rPr lang="fr-FR" sz="1500" kern="1200" dirty="0" smtClean="0"/>
            <a:t> + Valeurs par défaut</a:t>
          </a:r>
          <a:endParaRPr lang="fr-FR" sz="1500" kern="1200" dirty="0"/>
        </a:p>
      </dsp:txBody>
      <dsp:txXfrm>
        <a:off x="4057727" y="3110899"/>
        <a:ext cx="1518764" cy="759382"/>
      </dsp:txXfrm>
    </dsp:sp>
    <dsp:sp modelId="{6B3B47F0-237B-462F-8E4C-6CDD7F3BF1FD}">
      <dsp:nvSpPr>
        <dsp:cNvPr id="0" name=""/>
        <dsp:cNvSpPr/>
      </dsp:nvSpPr>
      <dsp:spPr>
        <a:xfrm>
          <a:off x="5515742" y="2032576"/>
          <a:ext cx="1518764" cy="7593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Sans </a:t>
          </a:r>
          <a:r>
            <a:rPr lang="fr-FR" sz="1500" kern="1200" dirty="0" err="1" smtClean="0"/>
            <a:t>EnergyStarScore</a:t>
          </a:r>
          <a:endParaRPr lang="fr-FR" sz="1500" kern="1200" dirty="0"/>
        </a:p>
      </dsp:txBody>
      <dsp:txXfrm>
        <a:off x="5515742" y="2032576"/>
        <a:ext cx="1518764" cy="759382"/>
      </dsp:txXfrm>
    </dsp:sp>
    <dsp:sp modelId="{9F37200B-7C9F-4180-A279-6DBFC7E4995F}">
      <dsp:nvSpPr>
        <dsp:cNvPr id="0" name=""/>
        <dsp:cNvSpPr/>
      </dsp:nvSpPr>
      <dsp:spPr>
        <a:xfrm>
          <a:off x="5895433" y="3110899"/>
          <a:ext cx="1518764" cy="7593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GridSearch</a:t>
          </a:r>
          <a:r>
            <a:rPr lang="fr-FR" sz="1500" kern="1200" dirty="0" smtClean="0"/>
            <a:t> + Valeurs par défaut</a:t>
          </a:r>
          <a:endParaRPr lang="fr-FR" sz="1500" kern="1200" dirty="0"/>
        </a:p>
      </dsp:txBody>
      <dsp:txXfrm>
        <a:off x="5895433" y="3110899"/>
        <a:ext cx="1518764" cy="759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83618-1401-4BC9-B721-0CB83B5E6402}">
      <dsp:nvSpPr>
        <dsp:cNvPr id="0" name=""/>
        <dsp:cNvSpPr/>
      </dsp:nvSpPr>
      <dsp:spPr>
        <a:xfrm>
          <a:off x="0" y="299670"/>
          <a:ext cx="6096000" cy="889200"/>
        </a:xfrm>
        <a:prstGeom prst="roundRect">
          <a:avLst/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err="1" smtClean="0"/>
            <a:t>Root</a:t>
          </a:r>
          <a:r>
            <a:rPr lang="fr-FR" sz="3100" kern="1200" dirty="0" smtClean="0"/>
            <a:t> </a:t>
          </a:r>
          <a:r>
            <a:rPr lang="fr-FR" sz="3100" kern="1200" dirty="0" err="1" smtClean="0"/>
            <a:t>Mean</a:t>
          </a:r>
          <a:r>
            <a:rPr lang="fr-FR" sz="3100" kern="1200" dirty="0" smtClean="0"/>
            <a:t> </a:t>
          </a:r>
          <a:r>
            <a:rPr lang="fr-FR" sz="3100" kern="1200" dirty="0" err="1" smtClean="0"/>
            <a:t>Squared</a:t>
          </a:r>
          <a:r>
            <a:rPr lang="fr-FR" sz="3100" kern="1200" dirty="0" smtClean="0"/>
            <a:t> </a:t>
          </a:r>
          <a:r>
            <a:rPr lang="fr-FR" sz="3100" kern="1200" dirty="0" err="1" smtClean="0"/>
            <a:t>Error</a:t>
          </a:r>
          <a:endParaRPr lang="fr-FR" sz="3100" kern="1200" dirty="0"/>
        </a:p>
      </dsp:txBody>
      <dsp:txXfrm>
        <a:off x="43407" y="343077"/>
        <a:ext cx="6009186" cy="802386"/>
      </dsp:txXfrm>
    </dsp:sp>
    <dsp:sp modelId="{945489C0-E0C2-455E-8C3E-4EFF1791AAC3}">
      <dsp:nvSpPr>
        <dsp:cNvPr id="0" name=""/>
        <dsp:cNvSpPr/>
      </dsp:nvSpPr>
      <dsp:spPr>
        <a:xfrm>
          <a:off x="0" y="1208781"/>
          <a:ext cx="6096000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400" kern="1200" dirty="0" smtClean="0"/>
            <a:t>Score d’optimisation du </a:t>
          </a:r>
          <a:r>
            <a:rPr lang="fr-FR" sz="2400" kern="1200" dirty="0" err="1" smtClean="0"/>
            <a:t>GridSearch</a:t>
          </a:r>
          <a:endParaRPr lang="fr-FR" sz="2400" kern="1200" dirty="0"/>
        </a:p>
      </dsp:txBody>
      <dsp:txXfrm>
        <a:off x="0" y="1208781"/>
        <a:ext cx="6096000" cy="904590"/>
      </dsp:txXfrm>
    </dsp:sp>
    <dsp:sp modelId="{2050CBD7-310C-4CA3-82BA-D54167186F54}">
      <dsp:nvSpPr>
        <dsp:cNvPr id="0" name=""/>
        <dsp:cNvSpPr/>
      </dsp:nvSpPr>
      <dsp:spPr>
        <a:xfrm>
          <a:off x="0" y="2113371"/>
          <a:ext cx="6096000" cy="889200"/>
        </a:xfrm>
        <a:prstGeom prst="roundRect">
          <a:avLst/>
        </a:prstGeom>
        <a:solidFill>
          <a:schemeClr val="accent5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R²</a:t>
          </a:r>
          <a:endParaRPr lang="fr-FR" sz="3100" kern="1200" dirty="0"/>
        </a:p>
      </dsp:txBody>
      <dsp:txXfrm>
        <a:off x="43407" y="2156778"/>
        <a:ext cx="6009186" cy="802386"/>
      </dsp:txXfrm>
    </dsp:sp>
    <dsp:sp modelId="{48BBE84E-ECED-4C43-9BDB-97411FC1D831}">
      <dsp:nvSpPr>
        <dsp:cNvPr id="0" name=""/>
        <dsp:cNvSpPr/>
      </dsp:nvSpPr>
      <dsp:spPr>
        <a:xfrm>
          <a:off x="0" y="3002571"/>
          <a:ext cx="6096000" cy="741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400" kern="1200" dirty="0" smtClean="0"/>
            <a:t>Score indicatif, pour comparer les modèles aux données non homogènes</a:t>
          </a:r>
          <a:endParaRPr lang="fr-FR" sz="2400" kern="1200" dirty="0"/>
        </a:p>
      </dsp:txBody>
      <dsp:txXfrm>
        <a:off x="0" y="3002571"/>
        <a:ext cx="6096000" cy="74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01750-9057-484B-92ED-8566A9189855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AD867-EB6F-4495-92E5-08EEBD6F5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01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5FE7-A238-42A7-98EB-BEA6B26515C1}" type="datetime1">
              <a:rPr lang="fr-FR" smtClean="0"/>
              <a:t>24/03/2021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35F7-29E6-4792-B8DD-BFC7493B56E6}" type="datetime1">
              <a:rPr lang="fr-FR" smtClean="0"/>
              <a:t>24/03/2021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5431-74CF-448C-B1DD-9A4AEFE2A2E3}" type="datetime1">
              <a:rPr lang="fr-FR" smtClean="0"/>
              <a:t>24/03/2021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AD00-F35D-40E4-B6CC-0407A0B131EF}" type="datetime1">
              <a:rPr lang="fr-FR" smtClean="0"/>
              <a:t>24/03/2021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7C4C-49E4-4BBC-8E7D-AB213EF7C27D}" type="datetime1">
              <a:rPr lang="fr-FR" smtClean="0"/>
              <a:t>24/03/2021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89F-0CE0-47EA-9647-CBFC1B7ABF75}" type="datetime1">
              <a:rPr lang="fr-FR" smtClean="0"/>
              <a:t>24/03/2021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CB38-1BD5-4E19-AA50-C46236952A8E}" type="datetime1">
              <a:rPr lang="fr-FR" smtClean="0"/>
              <a:t>24/03/2021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FA07-F5B6-4255-825C-65DCB9484960}" type="datetime1">
              <a:rPr lang="fr-FR" smtClean="0"/>
              <a:t>24/03/2021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AA05-6367-46ED-8571-CD0E3AFD568B}" type="datetime1">
              <a:rPr lang="fr-FR" smtClean="0"/>
              <a:t>24/03/2021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E9E4-EB44-4F82-A7F3-811EEFA58951}" type="datetime1">
              <a:rPr lang="fr-FR" smtClean="0"/>
              <a:t>24/03/2021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30C-E69C-46A0-902C-8F22B4FD56A7}" type="datetime1">
              <a:rPr lang="fr-FR" smtClean="0"/>
              <a:t>24/03/2021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EC5F93-6778-4354-ACD0-1CAB6CDA80E8}" type="datetime1">
              <a:rPr lang="fr-FR" smtClean="0"/>
              <a:t>24/03/2021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openclassrooms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38528" cy="1752600"/>
          </a:xfrm>
        </p:spPr>
        <p:txBody>
          <a:bodyPr>
            <a:normAutofit/>
          </a:bodyPr>
          <a:lstStyle/>
          <a:p>
            <a:r>
              <a:rPr lang="fr-FR" dirty="0"/>
              <a:t>Hugo REBEIX</a:t>
            </a:r>
          </a:p>
          <a:p>
            <a:r>
              <a:rPr lang="fr-FR" dirty="0"/>
              <a:t>Parcours Data Science</a:t>
            </a:r>
          </a:p>
          <a:p>
            <a:r>
              <a:rPr lang="fr-FR" dirty="0"/>
              <a:t>Projet </a:t>
            </a:r>
            <a:r>
              <a:rPr lang="fr-FR" dirty="0" smtClean="0"/>
              <a:t>4 </a:t>
            </a:r>
            <a:r>
              <a:rPr lang="fr-FR" dirty="0"/>
              <a:t>: « </a:t>
            </a:r>
            <a:r>
              <a:rPr lang="fr-FR" b="1" dirty="0"/>
              <a:t>Anticipez les besoins en consommation électrique de </a:t>
            </a:r>
            <a:r>
              <a:rPr lang="fr-FR" b="1" dirty="0" smtClean="0"/>
              <a:t>bâtiments </a:t>
            </a:r>
            <a:r>
              <a:rPr lang="fr-FR" dirty="0" smtClean="0"/>
              <a:t>»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4807" y="332656"/>
            <a:ext cx="8229600" cy="990600"/>
          </a:xfrm>
        </p:spPr>
        <p:txBody>
          <a:bodyPr/>
          <a:lstStyle/>
          <a:p>
            <a:r>
              <a:rPr lang="fr-FR" dirty="0"/>
              <a:t>Préparer la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3143" y="1340768"/>
            <a:ext cx="8352928" cy="4876800"/>
          </a:xfrm>
        </p:spPr>
        <p:txBody>
          <a:bodyPr/>
          <a:lstStyle/>
          <a:p>
            <a:r>
              <a:rPr lang="fr-FR" dirty="0" smtClean="0"/>
              <a:t>Mettre en place un environnement </a:t>
            </a:r>
            <a:r>
              <a:rPr lang="fr-FR" dirty="0" err="1" smtClean="0"/>
              <a:t>Mlflow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" y="2060848"/>
            <a:ext cx="9068428" cy="434010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45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Préparer la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Entrainement d’une Baseline naïve</a:t>
            </a:r>
            <a:endParaRPr lang="fr-FR" dirty="0" smtClean="0"/>
          </a:p>
          <a:p>
            <a:r>
              <a:rPr lang="fr-FR" dirty="0" smtClean="0"/>
              <a:t>Le « </a:t>
            </a:r>
            <a:r>
              <a:rPr lang="fr-FR" dirty="0" err="1" smtClean="0"/>
              <a:t>dummy</a:t>
            </a:r>
            <a:r>
              <a:rPr lang="fr-FR" dirty="0" smtClean="0"/>
              <a:t> </a:t>
            </a:r>
            <a:r>
              <a:rPr lang="fr-FR" dirty="0" err="1" smtClean="0"/>
              <a:t>regressor</a:t>
            </a:r>
            <a:r>
              <a:rPr lang="fr-FR" dirty="0" smtClean="0"/>
              <a:t> » prédit la moyenne de la variable cible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1979712" y="2700912"/>
            <a:ext cx="5412471" cy="3096344"/>
            <a:chOff x="1367251" y="2708920"/>
            <a:chExt cx="5412471" cy="309634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252" y="2708920"/>
              <a:ext cx="5412470" cy="1469234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30"/>
            <a:stretch/>
          </p:blipFill>
          <p:spPr>
            <a:xfrm>
              <a:off x="1367251" y="4293096"/>
              <a:ext cx="5412471" cy="1512168"/>
            </a:xfrm>
            <a:prstGeom prst="rect">
              <a:avLst/>
            </a:prstGeom>
          </p:spPr>
        </p:pic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84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fr-FR" dirty="0"/>
              <a:t>Préparer la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876800"/>
          </a:xfrm>
        </p:spPr>
        <p:txBody>
          <a:bodyPr/>
          <a:lstStyle/>
          <a:p>
            <a:r>
              <a:rPr lang="fr-FR" dirty="0" smtClean="0"/>
              <a:t>Sélectionner les modèles et les paramètres à optimiser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Méthodes ensemblistes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82281"/>
              </p:ext>
            </p:extLst>
          </p:nvPr>
        </p:nvGraphicFramePr>
        <p:xfrm>
          <a:off x="395536" y="2348880"/>
          <a:ext cx="849694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/>
                <a:gridCol w="2832314"/>
                <a:gridCol w="2832314"/>
              </a:tblGrid>
              <a:tr h="365760">
                <a:tc>
                  <a:txBody>
                    <a:bodyPr/>
                    <a:lstStyle/>
                    <a:p>
                      <a:r>
                        <a:rPr lang="fr-FR" dirty="0" smtClean="0"/>
                        <a:t>Modèle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Paramètres à optimiser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valeurs</a:t>
                      </a:r>
                      <a:endParaRPr lang="fr-FR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Random</a:t>
                      </a:r>
                      <a:r>
                        <a:rPr lang="fr-FR" baseline="0" dirty="0" smtClean="0"/>
                        <a:t> 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Max_depth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Max_features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Min_sample_leaf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Min_sample_split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5, 10, 20</a:t>
                      </a:r>
                    </a:p>
                    <a:p>
                      <a:r>
                        <a:rPr lang="fr-FR" dirty="0" smtClean="0"/>
                        <a:t>auto, log2, </a:t>
                      </a:r>
                      <a:r>
                        <a:rPr lang="fr-FR" dirty="0" err="1" smtClean="0"/>
                        <a:t>sqrt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1, 2, 4</a:t>
                      </a:r>
                    </a:p>
                    <a:p>
                      <a:r>
                        <a:rPr lang="fr-FR" dirty="0" smtClean="0"/>
                        <a:t>2, 5, 10</a:t>
                      </a:r>
                      <a:endParaRPr lang="fr-FR" dirty="0"/>
                    </a:p>
                  </a:txBody>
                  <a:tcPr/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GradientBoosting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Max_depth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Learning_rate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N_iter_no_change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5, 10, 20</a:t>
                      </a:r>
                    </a:p>
                    <a:p>
                      <a:r>
                        <a:rPr lang="fr-FR" dirty="0" smtClean="0"/>
                        <a:t>0.05 , 0.1,</a:t>
                      </a:r>
                      <a:r>
                        <a:rPr lang="fr-FR" baseline="0" dirty="0" smtClean="0"/>
                        <a:t> 0.2</a:t>
                      </a:r>
                    </a:p>
                    <a:p>
                      <a:r>
                        <a:rPr lang="fr-FR" baseline="0" dirty="0" smtClean="0"/>
                        <a:t>None, 10</a:t>
                      </a:r>
                      <a:endParaRPr lang="fr-FR" dirty="0"/>
                    </a:p>
                  </a:txBody>
                  <a:tcPr/>
                </a:tc>
              </a:tr>
              <a:tr h="41488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XGBoost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Max_depth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Learning_rate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Reg_alpha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Min_child_weight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5, 10,</a:t>
                      </a:r>
                      <a:r>
                        <a:rPr lang="fr-FR" baseline="0" dirty="0" smtClean="0"/>
                        <a:t>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0.05 , 0.1,</a:t>
                      </a:r>
                      <a:r>
                        <a:rPr lang="fr-FR" baseline="0" dirty="0" smtClean="0"/>
                        <a:t>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0.1, 0.01, 1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1, 5, 10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78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fr-FR" dirty="0"/>
              <a:t>Préparer la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876800"/>
          </a:xfrm>
        </p:spPr>
        <p:txBody>
          <a:bodyPr/>
          <a:lstStyle/>
          <a:p>
            <a:r>
              <a:rPr lang="fr-FR" dirty="0" smtClean="0"/>
              <a:t>Sélectionner les modèles et les </a:t>
            </a:r>
            <a:r>
              <a:rPr lang="fr-FR" dirty="0"/>
              <a:t>paramètres à optimiser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Méthodes linéaires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0788"/>
              </p:ext>
            </p:extLst>
          </p:nvPr>
        </p:nvGraphicFramePr>
        <p:xfrm>
          <a:off x="395536" y="2348880"/>
          <a:ext cx="8496942" cy="367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3288364"/>
                <a:gridCol w="2832314"/>
              </a:tblGrid>
              <a:tr h="419704">
                <a:tc>
                  <a:txBody>
                    <a:bodyPr/>
                    <a:lstStyle/>
                    <a:p>
                      <a:r>
                        <a:rPr lang="fr-FR" dirty="0" smtClean="0"/>
                        <a:t>Modèle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Paramètres à optimiser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valeurs</a:t>
                      </a:r>
                      <a:endParaRPr lang="fr-FR" dirty="0"/>
                    </a:p>
                  </a:txBody>
                  <a:tcPr/>
                </a:tc>
              </a:tr>
              <a:tr h="419704">
                <a:tc>
                  <a:txBody>
                    <a:bodyPr/>
                    <a:lstStyle/>
                    <a:p>
                      <a:r>
                        <a:rPr lang="fr-FR" dirty="0" smtClean="0"/>
                        <a:t>Lasso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0.001,</a:t>
                      </a:r>
                      <a:r>
                        <a:rPr lang="fr-FR" baseline="0" dirty="0" smtClean="0"/>
                        <a:t> 0.01, 0.1</a:t>
                      </a:r>
                      <a:endParaRPr lang="fr-FR" dirty="0"/>
                    </a:p>
                  </a:txBody>
                  <a:tcPr/>
                </a:tc>
              </a:tr>
              <a:tr h="73448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Elastic</a:t>
                      </a:r>
                      <a:r>
                        <a:rPr lang="fr-FR" baseline="0" dirty="0" smtClean="0"/>
                        <a:t> 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Alpha</a:t>
                      </a:r>
                    </a:p>
                    <a:p>
                      <a:r>
                        <a:rPr lang="fr-FR" dirty="0" smtClean="0"/>
                        <a:t>L1_ratio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0.0001, 0.001,</a:t>
                      </a:r>
                      <a:r>
                        <a:rPr lang="fr-FR" baseline="0" dirty="0" smtClean="0"/>
                        <a:t> 0.01, 0.1</a:t>
                      </a:r>
                    </a:p>
                    <a:p>
                      <a:r>
                        <a:rPr lang="fr-FR" baseline="0" dirty="0" smtClean="0"/>
                        <a:t>0.2, 0.5 , 0.8</a:t>
                      </a:r>
                      <a:endParaRPr lang="fr-FR" dirty="0" smtClean="0"/>
                    </a:p>
                  </a:txBody>
                  <a:tcPr/>
                </a:tc>
              </a:tr>
              <a:tr h="104925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Kernel</a:t>
                      </a:r>
                      <a:r>
                        <a:rPr lang="fr-FR" dirty="0" smtClean="0"/>
                        <a:t> Ridge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Alpha</a:t>
                      </a:r>
                    </a:p>
                    <a:p>
                      <a:r>
                        <a:rPr lang="fr-FR" dirty="0" err="1" smtClean="0"/>
                        <a:t>Kernel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Degree</a:t>
                      </a:r>
                      <a:r>
                        <a:rPr lang="fr-FR" dirty="0" smtClean="0"/>
                        <a:t> (pour le polynomial)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0.001, 0.01, 0.1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Chi2, </a:t>
                      </a:r>
                      <a:r>
                        <a:rPr lang="fr-FR" baseline="0" dirty="0" err="1" smtClean="0"/>
                        <a:t>Linear</a:t>
                      </a:r>
                      <a:r>
                        <a:rPr lang="fr-FR" baseline="0" dirty="0" smtClean="0"/>
                        <a:t>, Polynomial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2, 3, 4</a:t>
                      </a:r>
                    </a:p>
                  </a:txBody>
                  <a:tcPr/>
                </a:tc>
              </a:tr>
              <a:tr h="1049259">
                <a:tc>
                  <a:txBody>
                    <a:bodyPr/>
                    <a:lstStyle/>
                    <a:p>
                      <a:r>
                        <a:rPr lang="fr-FR" dirty="0" smtClean="0"/>
                        <a:t>SVR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Kernel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C</a:t>
                      </a:r>
                    </a:p>
                    <a:p>
                      <a:r>
                        <a:rPr lang="fr-FR" dirty="0" smtClean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err="1" smtClean="0"/>
                        <a:t>Linear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Sigmoid</a:t>
                      </a:r>
                      <a:r>
                        <a:rPr lang="fr-FR" baseline="0" dirty="0" smtClean="0"/>
                        <a:t>, Poly, </a:t>
                      </a:r>
                      <a:r>
                        <a:rPr lang="fr-FR" baseline="0" dirty="0" err="1" smtClean="0"/>
                        <a:t>Rbf</a:t>
                      </a:r>
                      <a:endParaRPr lang="fr-F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0.1, 1, 10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0.05, 0.1, 0.3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2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Préparer la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une fonction d’entrainement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77440"/>
            <a:ext cx="6563858" cy="302433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01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479376"/>
          </a:xfrm>
        </p:spPr>
        <p:txBody>
          <a:bodyPr>
            <a:normAutofit fontScale="90000"/>
          </a:bodyPr>
          <a:lstStyle/>
          <a:p>
            <a:r>
              <a:rPr lang="fr-FR" dirty="0"/>
              <a:t>Réaliser une validation croisée avec </a:t>
            </a:r>
            <a:r>
              <a:rPr lang="fr-FR" dirty="0" err="1"/>
              <a:t>GridSearch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Stratégie: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413549111"/>
              </p:ext>
            </p:extLst>
          </p:nvPr>
        </p:nvGraphicFramePr>
        <p:xfrm>
          <a:off x="971600" y="1700808"/>
          <a:ext cx="741682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65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Réaliser une validation croisée avec </a:t>
            </a:r>
            <a:r>
              <a:rPr lang="fr-FR" dirty="0" err="1"/>
              <a:t>GridSearch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76800"/>
          </a:xfrm>
        </p:spPr>
        <p:txBody>
          <a:bodyPr/>
          <a:lstStyle/>
          <a:p>
            <a:r>
              <a:rPr lang="fr-FR" dirty="0" smtClean="0"/>
              <a:t>Stratégie de </a:t>
            </a:r>
            <a:r>
              <a:rPr lang="fr-FR" dirty="0" err="1" smtClean="0"/>
              <a:t>scoring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86870152"/>
              </p:ext>
            </p:extLst>
          </p:nvPr>
        </p:nvGraphicFramePr>
        <p:xfrm>
          <a:off x="1475656" y="24208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66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Réaliser une validation croisée avec </a:t>
            </a:r>
            <a:r>
              <a:rPr lang="fr-FR" dirty="0" err="1"/>
              <a:t>GridSearch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384556" y="2636912"/>
            <a:ext cx="5578820" cy="2736304"/>
          </a:xfrm>
        </p:spPr>
        <p:txBody>
          <a:bodyPr/>
          <a:lstStyle/>
          <a:p>
            <a:r>
              <a:rPr lang="fr-FR" dirty="0" smtClean="0"/>
              <a:t>Stratégie gourmande en énergie</a:t>
            </a:r>
          </a:p>
          <a:p>
            <a:r>
              <a:rPr lang="fr-FR" dirty="0" smtClean="0"/>
              <a:t>+4h sur ma machine sur tous les </a:t>
            </a:r>
            <a:r>
              <a:rPr lang="fr-FR" dirty="0" err="1" smtClean="0"/>
              <a:t>coeurs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GridSearch</a:t>
            </a:r>
            <a:r>
              <a:rPr lang="fr-FR" dirty="0" smtClean="0"/>
              <a:t> pourrait être plus exhaustif et avec une machine plus puissante</a:t>
            </a:r>
          </a:p>
          <a:p>
            <a:endParaRPr lang="fr-FR" dirty="0"/>
          </a:p>
        </p:txBody>
      </p:sp>
      <p:pic>
        <p:nvPicPr>
          <p:cNvPr id="3076" name="Picture 4" descr="C:\Users\S053567\AppData\Local\Microsoft\Windows\INetCache\IE\OJB9DDID\warning-303768_960_720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0" y="2564904"/>
            <a:ext cx="320615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28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>
            <a:normAutofit/>
          </a:bodyPr>
          <a:lstStyle/>
          <a:p>
            <a:r>
              <a:rPr lang="fr-FR" dirty="0"/>
              <a:t>Sélectionner un </a:t>
            </a:r>
            <a:r>
              <a:rPr lang="fr-FR" dirty="0" smtClean="0"/>
              <a:t>modèle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27"/>
          <a:stretch/>
        </p:blipFill>
        <p:spPr>
          <a:xfrm>
            <a:off x="25160" y="4437112"/>
            <a:ext cx="9061692" cy="2181992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23528" y="1431068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Dans tous les cas, le </a:t>
            </a:r>
            <a:r>
              <a:rPr lang="fr-FR" sz="2000" dirty="0" err="1"/>
              <a:t>dummy</a:t>
            </a:r>
            <a:r>
              <a:rPr lang="fr-FR" sz="2000" dirty="0"/>
              <a:t> </a:t>
            </a:r>
            <a:r>
              <a:rPr lang="fr-FR" sz="2000" dirty="0" err="1"/>
              <a:t>regressor</a:t>
            </a:r>
            <a:r>
              <a:rPr lang="fr-FR" sz="2000" dirty="0"/>
              <a:t> est </a:t>
            </a:r>
            <a:r>
              <a:rPr lang="fr-FR" sz="2000" dirty="0" smtClean="0"/>
              <a:t>battu</a:t>
            </a:r>
          </a:p>
          <a:p>
            <a:r>
              <a:rPr lang="fr-FR" sz="2000" dirty="0" smtClean="0"/>
              <a:t>Les </a:t>
            </a:r>
            <a:r>
              <a:rPr lang="fr-FR" sz="2000" dirty="0"/>
              <a:t>modèles les plus performants sont :</a:t>
            </a:r>
          </a:p>
          <a:p>
            <a:pPr lvl="1"/>
            <a:r>
              <a:rPr lang="fr-FR" sz="1600" dirty="0" err="1"/>
              <a:t>Random</a:t>
            </a:r>
            <a:r>
              <a:rPr lang="fr-FR" sz="1600" dirty="0"/>
              <a:t> Forest</a:t>
            </a:r>
          </a:p>
          <a:p>
            <a:pPr lvl="1"/>
            <a:r>
              <a:rPr lang="fr-FR" sz="1600" dirty="0"/>
              <a:t>Gradient </a:t>
            </a:r>
            <a:r>
              <a:rPr lang="fr-FR" sz="1600" dirty="0" err="1"/>
              <a:t>boosting</a:t>
            </a:r>
            <a:endParaRPr lang="fr-FR" sz="1600" dirty="0"/>
          </a:p>
          <a:p>
            <a:pPr lvl="1"/>
            <a:r>
              <a:rPr lang="fr-FR" sz="1600" dirty="0" err="1"/>
              <a:t>XGBoost</a:t>
            </a:r>
            <a:r>
              <a:rPr lang="fr-FR" sz="1600" dirty="0"/>
              <a:t> (Meilleur toujours)</a:t>
            </a:r>
          </a:p>
          <a:p>
            <a:r>
              <a:rPr lang="fr-FR" sz="2000" dirty="0"/>
              <a:t>Les données normalisées ont les meilleurs </a:t>
            </a:r>
            <a:r>
              <a:rPr lang="fr-FR" sz="2000" dirty="0" smtClean="0"/>
              <a:t>résultats </a:t>
            </a:r>
            <a:r>
              <a:rPr lang="fr-FR" sz="2000" dirty="0"/>
              <a:t>(en r²</a:t>
            </a:r>
            <a:r>
              <a:rPr lang="fr-FR" sz="2000" dirty="0" smtClean="0"/>
              <a:t>)</a:t>
            </a:r>
            <a:endParaRPr lang="fr-FR" sz="1600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tx2"/>
                </a:solidFill>
              </a:rPr>
              <a:t>Tous modèles et toutes stratégies confondus :  le </a:t>
            </a:r>
            <a:r>
              <a:rPr lang="fr-FR" dirty="0" err="1" smtClean="0">
                <a:solidFill>
                  <a:schemeClr val="tx2"/>
                </a:solidFill>
              </a:rPr>
              <a:t>XGBoost</a:t>
            </a:r>
            <a:r>
              <a:rPr lang="fr-FR" dirty="0" smtClean="0">
                <a:solidFill>
                  <a:schemeClr val="tx2"/>
                </a:solidFill>
              </a:rPr>
              <a:t> est le plus précis 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5272" y="96940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</a:rPr>
              <a:t>Critère Précision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90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fr-FR" dirty="0"/>
              <a:t>Sélectionner un </a:t>
            </a:r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23528" y="184482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9552" y="138646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</a:rPr>
              <a:t>Critère Temps</a:t>
            </a:r>
            <a:endParaRPr lang="fr-FR" sz="2400" dirty="0">
              <a:solidFill>
                <a:schemeClr val="tx2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79" y="2060848"/>
            <a:ext cx="4705249" cy="3031570"/>
          </a:xfrm>
        </p:spPr>
      </p:pic>
      <p:sp>
        <p:nvSpPr>
          <p:cNvPr id="8" name="Flèche droite 7"/>
          <p:cNvSpPr/>
          <p:nvPr/>
        </p:nvSpPr>
        <p:spPr>
          <a:xfrm>
            <a:off x="2411760" y="3721028"/>
            <a:ext cx="129614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83568" y="3300883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Performances acceptables sans être les meilleures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36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base de données </a:t>
            </a:r>
          </a:p>
          <a:p>
            <a:pPr lvl="1"/>
            <a:r>
              <a:rPr lang="fr-FR" dirty="0" smtClean="0"/>
              <a:t>Informations sur les bâtiments de Seattle non destinés à l’habitation</a:t>
            </a:r>
          </a:p>
          <a:p>
            <a:pPr lvl="2"/>
            <a:r>
              <a:rPr lang="fr-FR" dirty="0" smtClean="0"/>
              <a:t>Quartier			</a:t>
            </a:r>
          </a:p>
          <a:p>
            <a:pPr lvl="2"/>
            <a:r>
              <a:rPr lang="fr-FR" dirty="0" smtClean="0"/>
              <a:t>Année de construction</a:t>
            </a:r>
          </a:p>
          <a:p>
            <a:pPr lvl="2"/>
            <a:r>
              <a:rPr lang="fr-FR" dirty="0" smtClean="0"/>
              <a:t>Surface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défi</a:t>
            </a:r>
          </a:p>
          <a:p>
            <a:pPr lvl="1"/>
            <a:r>
              <a:rPr lang="fr-FR" dirty="0" smtClean="0"/>
              <a:t>Atteindre le statut de ville </a:t>
            </a:r>
            <a:r>
              <a:rPr lang="fr-FR" dirty="0" smtClean="0"/>
              <a:t>neutre avant 2050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Un cas d’usage pour la Data Science</a:t>
            </a:r>
          </a:p>
          <a:p>
            <a:pPr lvl="1"/>
            <a:r>
              <a:rPr lang="fr-FR" dirty="0" smtClean="0"/>
              <a:t>Prédire la consommation d’énergie</a:t>
            </a:r>
          </a:p>
          <a:p>
            <a:pPr lvl="1"/>
            <a:r>
              <a:rPr lang="fr-FR" dirty="0" smtClean="0"/>
              <a:t>Prédire l’émission de CO2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33" t="13096" r="22899" b="15365"/>
          <a:stretch/>
        </p:blipFill>
        <p:spPr>
          <a:xfrm>
            <a:off x="6012160" y="2615192"/>
            <a:ext cx="2946354" cy="2260816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771800" y="2132856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779912" y="2636912"/>
            <a:ext cx="266429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fr-FR" sz="1800" dirty="0"/>
              <a:t>Usage</a:t>
            </a:r>
          </a:p>
          <a:p>
            <a:pPr marL="285750" indent="-285750"/>
            <a:r>
              <a:rPr lang="fr-FR" sz="1800" dirty="0"/>
              <a:t>Nombre </a:t>
            </a:r>
            <a:r>
              <a:rPr lang="fr-FR" sz="1800" dirty="0" smtClean="0"/>
              <a:t>d’étages</a:t>
            </a:r>
          </a:p>
          <a:p>
            <a:pPr marL="285750" indent="-285750"/>
            <a:r>
              <a:rPr lang="fr-FR" sz="1800" dirty="0" smtClean="0"/>
              <a:t>Etc…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05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Sélectionner un modèle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8" t="19146" r="14441" b="19811"/>
          <a:stretch/>
        </p:blipFill>
        <p:spPr>
          <a:xfrm>
            <a:off x="1547664" y="2348880"/>
            <a:ext cx="6055401" cy="2905507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15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Performances et intérêt de </a:t>
            </a:r>
            <a:br>
              <a:rPr lang="fr-FR" dirty="0" smtClean="0"/>
            </a:br>
            <a:r>
              <a:rPr lang="fr-FR" dirty="0" smtClean="0"/>
              <a:t>l’</a:t>
            </a:r>
            <a:r>
              <a:rPr lang="fr-FR" dirty="0" err="1" smtClean="0"/>
              <a:t>Energy</a:t>
            </a:r>
            <a:r>
              <a:rPr lang="fr-FR" dirty="0" smtClean="0"/>
              <a:t> Star Score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062369"/>
              </p:ext>
            </p:extLst>
          </p:nvPr>
        </p:nvGraphicFramePr>
        <p:xfrm>
          <a:off x="251520" y="4581128"/>
          <a:ext cx="8496944" cy="2146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1872208"/>
                <a:gridCol w="2304256"/>
                <a:gridCol w="1944216"/>
              </a:tblGrid>
              <a:tr h="784087">
                <a:tc>
                  <a:txBody>
                    <a:bodyPr/>
                    <a:lstStyle/>
                    <a:p>
                      <a:r>
                        <a:rPr lang="fr-FR" dirty="0" smtClean="0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R² Avec 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R² Sans 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Amélioration</a:t>
                      </a:r>
                      <a:r>
                        <a:rPr lang="fr-FR" baseline="0" dirty="0" smtClean="0"/>
                        <a:t> relative avec ESS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805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SiteEnergyUse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0,866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+5,5%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8408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TotalGHGEmissions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0,741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0,711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+3,0%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901"/>
              </p:ext>
            </p:extLst>
          </p:nvPr>
        </p:nvGraphicFramePr>
        <p:xfrm>
          <a:off x="251520" y="2132856"/>
          <a:ext cx="8496944" cy="2152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1960716"/>
                <a:gridCol w="2230449"/>
                <a:gridCol w="1929515"/>
              </a:tblGrid>
              <a:tr h="783099">
                <a:tc>
                  <a:txBody>
                    <a:bodyPr/>
                    <a:lstStyle/>
                    <a:p>
                      <a:r>
                        <a:rPr lang="fr-FR" dirty="0" smtClean="0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RMSE avec 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RMSE Sans</a:t>
                      </a:r>
                      <a:r>
                        <a:rPr lang="fr-FR" baseline="0" dirty="0" smtClean="0"/>
                        <a:t> 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Amélioration</a:t>
                      </a:r>
                      <a:r>
                        <a:rPr lang="fr-FR" baseline="0" dirty="0" smtClean="0"/>
                        <a:t> relative avec ESS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1304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SiteEnergyUse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2,25</a:t>
                      </a:r>
                      <a:r>
                        <a:rPr lang="fr-FR" baseline="30000" dirty="0" smtClean="0"/>
                        <a:t> *</a:t>
                      </a:r>
                      <a:r>
                        <a:rPr lang="fr-FR" baseline="0" dirty="0" smtClean="0"/>
                        <a:t>10^</a:t>
                      </a:r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2,46</a:t>
                      </a:r>
                      <a:r>
                        <a:rPr lang="fr-FR" baseline="0" dirty="0" smtClean="0"/>
                        <a:t>*10^6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+ 8.3%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25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TotalGHGEmissions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61,9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70,6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+ 12,3%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8" t="19146" r="14441" b="19811"/>
          <a:stretch/>
        </p:blipFill>
        <p:spPr>
          <a:xfrm>
            <a:off x="5940152" y="620688"/>
            <a:ext cx="2376264" cy="114018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1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ensemblistes sont plus efficaces que les méthodes linéaires pour ce cas d’usage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XGBoost</a:t>
            </a:r>
            <a:r>
              <a:rPr lang="fr-FR" dirty="0" smtClean="0"/>
              <a:t> apporte les meilleures performances</a:t>
            </a:r>
          </a:p>
          <a:p>
            <a:r>
              <a:rPr lang="fr-FR" dirty="0" smtClean="0"/>
              <a:t>L’  « </a:t>
            </a:r>
            <a:r>
              <a:rPr lang="fr-FR" dirty="0" err="1" smtClean="0"/>
              <a:t>Energy</a:t>
            </a:r>
            <a:r>
              <a:rPr lang="fr-FR" dirty="0" smtClean="0"/>
              <a:t> Star Score » apporte de la précision non négligeable notamment pour la consommation </a:t>
            </a:r>
            <a:r>
              <a:rPr lang="fr-FR" dirty="0"/>
              <a:t>é</a:t>
            </a:r>
            <a:r>
              <a:rPr lang="fr-FR" dirty="0" smtClean="0"/>
              <a:t>lectrique.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00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d’amélioration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un </a:t>
            </a:r>
            <a:r>
              <a:rPr lang="fr-FR" dirty="0" err="1" smtClean="0"/>
              <a:t>Voting</a:t>
            </a:r>
            <a:r>
              <a:rPr lang="fr-FR" dirty="0" smtClean="0"/>
              <a:t> </a:t>
            </a:r>
            <a:r>
              <a:rPr lang="fr-FR" dirty="0" err="1" smtClean="0"/>
              <a:t>Regressor</a:t>
            </a:r>
            <a:r>
              <a:rPr lang="fr-FR" dirty="0" smtClean="0"/>
              <a:t> pour rassembler les modèles</a:t>
            </a:r>
          </a:p>
          <a:p>
            <a:r>
              <a:rPr lang="fr-FR" dirty="0" smtClean="0"/>
              <a:t>Créer des variables pour mieux qualifier les consommations par quartiers</a:t>
            </a:r>
          </a:p>
          <a:p>
            <a:r>
              <a:rPr lang="fr-FR" dirty="0" smtClean="0"/>
              <a:t>Appliquer le log à plus de variables</a:t>
            </a:r>
          </a:p>
          <a:p>
            <a:r>
              <a:rPr lang="fr-FR" dirty="0" smtClean="0"/>
              <a:t>Faire un </a:t>
            </a:r>
            <a:r>
              <a:rPr lang="fr-FR" dirty="0" err="1" smtClean="0"/>
              <a:t>GridSearch</a:t>
            </a:r>
            <a:r>
              <a:rPr lang="fr-FR" dirty="0" smtClean="0"/>
              <a:t> plus poussé avec plus de paramètres. Notamment pour le </a:t>
            </a:r>
            <a:r>
              <a:rPr lang="fr-FR" dirty="0" err="1" smtClean="0"/>
              <a:t>XGBoost</a:t>
            </a:r>
            <a:endParaRPr lang="fr-FR" dirty="0" smtClean="0"/>
          </a:p>
          <a:p>
            <a:r>
              <a:rPr lang="fr-FR" dirty="0" smtClean="0"/>
              <a:t>Modéliser l’</a:t>
            </a:r>
            <a:r>
              <a:rPr lang="fr-FR" dirty="0" err="1" smtClean="0"/>
              <a:t>EnergyStarScore</a:t>
            </a:r>
            <a:r>
              <a:rPr lang="fr-FR" dirty="0" smtClean="0"/>
              <a:t>?</a:t>
            </a:r>
            <a:endParaRPr lang="fr-FR" dirty="0" smtClean="0"/>
          </a:p>
          <a:p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2"/>
                </a:solidFill>
              </a:rPr>
              <a:t>Merci pour votre attention !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79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Environnement Python</a:t>
            </a:r>
          </a:p>
          <a:p>
            <a:r>
              <a:rPr lang="fr-FR" dirty="0" err="1" smtClean="0"/>
              <a:t>Mlflow</a:t>
            </a:r>
            <a:endParaRPr lang="fr-FR" dirty="0" smtClean="0"/>
          </a:p>
          <a:p>
            <a:r>
              <a:rPr lang="fr-FR" dirty="0" smtClean="0"/>
              <a:t>Pandas</a:t>
            </a:r>
          </a:p>
          <a:p>
            <a:r>
              <a:rPr lang="fr-FR" dirty="0" err="1" smtClean="0"/>
              <a:t>Scipy</a:t>
            </a:r>
            <a:endParaRPr lang="fr-FR" dirty="0" smtClean="0"/>
          </a:p>
          <a:p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err="1" smtClean="0"/>
              <a:t>XGBoost</a:t>
            </a:r>
            <a:endParaRPr lang="fr-FR" dirty="0" smtClean="0"/>
          </a:p>
          <a:p>
            <a:r>
              <a:rPr lang="fr-FR" dirty="0" smtClean="0"/>
              <a:t>Pandas </a:t>
            </a:r>
            <a:r>
              <a:rPr lang="fr-FR" dirty="0" err="1" smtClean="0"/>
              <a:t>profiling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00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Nettoyer la donnée</a:t>
            </a:r>
          </a:p>
          <a:p>
            <a:r>
              <a:rPr lang="fr-FR" dirty="0" smtClean="0"/>
              <a:t>Traiter la donnée</a:t>
            </a:r>
          </a:p>
          <a:p>
            <a:r>
              <a:rPr lang="fr-FR" dirty="0" smtClean="0"/>
              <a:t>Préparer la modélisation</a:t>
            </a:r>
          </a:p>
          <a:p>
            <a:r>
              <a:rPr lang="fr-FR" dirty="0" smtClean="0"/>
              <a:t>Réaliser une validation croisée avec </a:t>
            </a:r>
            <a:r>
              <a:rPr lang="fr-FR" dirty="0" err="1" smtClean="0"/>
              <a:t>GridSearch</a:t>
            </a:r>
            <a:endParaRPr lang="fr-FR" dirty="0" smtClean="0"/>
          </a:p>
          <a:p>
            <a:r>
              <a:rPr lang="fr-FR" dirty="0" smtClean="0"/>
              <a:t>Sélectionner un modèle</a:t>
            </a:r>
          </a:p>
          <a:p>
            <a:pPr lvl="1"/>
            <a:r>
              <a:rPr lang="fr-FR" dirty="0" smtClean="0"/>
              <a:t>Critère précision</a:t>
            </a:r>
          </a:p>
          <a:p>
            <a:pPr lvl="1"/>
            <a:r>
              <a:rPr lang="fr-FR" dirty="0" smtClean="0"/>
              <a:t>Critère rapidité</a:t>
            </a:r>
          </a:p>
          <a:p>
            <a:r>
              <a:rPr lang="fr-FR" dirty="0" smtClean="0"/>
              <a:t>Etudier l’intérêt de l’</a:t>
            </a:r>
            <a:r>
              <a:rPr lang="fr-FR" dirty="0" err="1" smtClean="0"/>
              <a:t>Energy</a:t>
            </a:r>
            <a:r>
              <a:rPr lang="fr-FR" dirty="0" smtClean="0"/>
              <a:t> Star Score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7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de la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Concaténer bases 2015 et 2016 (correction des noms de colonnes)</a:t>
            </a:r>
          </a:p>
          <a:p>
            <a:pPr lvl="1"/>
            <a:r>
              <a:rPr lang="fr-FR" dirty="0" smtClean="0"/>
              <a:t>6716 lignes</a:t>
            </a:r>
          </a:p>
          <a:p>
            <a:pPr lvl="1"/>
            <a:r>
              <a:rPr lang="fr-FR" dirty="0" smtClean="0"/>
              <a:t>52 colonnes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 smtClean="0"/>
              <a:t>Suppression:</a:t>
            </a:r>
          </a:p>
          <a:p>
            <a:pPr lvl="1"/>
            <a:r>
              <a:rPr lang="fr-FR" dirty="0" smtClean="0"/>
              <a:t>des valeurs aberrantes</a:t>
            </a:r>
          </a:p>
          <a:p>
            <a:pPr lvl="1"/>
            <a:r>
              <a:rPr lang="fr-FR" dirty="0" smtClean="0"/>
              <a:t>des colonnes peu renseignées</a:t>
            </a:r>
          </a:p>
          <a:p>
            <a:pPr lvl="1"/>
            <a:r>
              <a:rPr lang="fr-FR" dirty="0" smtClean="0"/>
              <a:t>des instances non renseignées sur les colonnes conservées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499992" y="263691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Capture </a:t>
            </a:r>
            <a:r>
              <a:rPr lang="fr-FR" sz="3600" dirty="0" err="1" smtClean="0">
                <a:solidFill>
                  <a:srgbClr val="FF0000"/>
                </a:solidFill>
              </a:rPr>
              <a:t>dataframe</a:t>
            </a:r>
            <a:endParaRPr lang="fr-FR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5991840" cy="191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09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84" y="875536"/>
            <a:ext cx="7322116" cy="66696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Nettoyage de la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3059832" cy="5328592"/>
          </a:xfrm>
        </p:spPr>
        <p:txBody>
          <a:bodyPr/>
          <a:lstStyle/>
          <a:p>
            <a:r>
              <a:rPr lang="fr-FR" dirty="0" smtClean="0"/>
              <a:t>Pour éviter la fuite de donnée:</a:t>
            </a:r>
          </a:p>
          <a:p>
            <a:pPr lvl="1"/>
            <a:r>
              <a:rPr lang="fr-FR" dirty="0" smtClean="0"/>
              <a:t>Détection des colonnes très corrélées aux cibles avec Matrice de Corrélation</a:t>
            </a:r>
          </a:p>
          <a:p>
            <a:pPr lvl="1"/>
            <a:r>
              <a:rPr lang="fr-FR" dirty="0" smtClean="0"/>
              <a:t>Vérification manuelle sur les noms de colonnes</a:t>
            </a:r>
          </a:p>
          <a:p>
            <a:pPr lvl="1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47864" y="2780928"/>
            <a:ext cx="1440160" cy="1512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86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00" y="1359151"/>
            <a:ext cx="6128745" cy="5498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990600"/>
          </a:xfrm>
        </p:spPr>
        <p:txBody>
          <a:bodyPr/>
          <a:lstStyle/>
          <a:p>
            <a:r>
              <a:rPr lang="fr-FR" dirty="0" smtClean="0"/>
              <a:t>Nettoyage de la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6856" y="836712"/>
            <a:ext cx="8229600" cy="4876800"/>
          </a:xfrm>
        </p:spPr>
        <p:txBody>
          <a:bodyPr/>
          <a:lstStyle/>
          <a:p>
            <a:r>
              <a:rPr lang="fr-FR" dirty="0" smtClean="0"/>
              <a:t>Création de variables binaires à partir des variables catégoriques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-12536" y="2492896"/>
            <a:ext cx="3024336" cy="135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fr-FR" dirty="0" smtClean="0"/>
              <a:t>Matrice de corrélation des nouvelles variables avec les cibles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34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fr-FR" dirty="0" smtClean="0"/>
              <a:t>Traiter la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21638"/>
            <a:ext cx="8229600" cy="4876800"/>
          </a:xfrm>
        </p:spPr>
        <p:txBody>
          <a:bodyPr/>
          <a:lstStyle/>
          <a:p>
            <a:r>
              <a:rPr lang="fr-FR" dirty="0" smtClean="0"/>
              <a:t>Variable cible : </a:t>
            </a:r>
            <a:r>
              <a:rPr lang="fr-FR" dirty="0" err="1" smtClean="0"/>
              <a:t>SiteEnergyUse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" y="1855814"/>
            <a:ext cx="4409810" cy="31308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16" y="1794799"/>
            <a:ext cx="4605136" cy="325292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17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990600"/>
          </a:xfrm>
        </p:spPr>
        <p:txBody>
          <a:bodyPr/>
          <a:lstStyle/>
          <a:p>
            <a:r>
              <a:rPr lang="fr-FR" dirty="0" smtClean="0"/>
              <a:t>Traiter la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052736"/>
            <a:ext cx="8229600" cy="4876800"/>
          </a:xfrm>
        </p:spPr>
        <p:txBody>
          <a:bodyPr/>
          <a:lstStyle/>
          <a:p>
            <a:r>
              <a:rPr lang="fr-FR" dirty="0" smtClean="0"/>
              <a:t>Passage au log(1+x)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8" y="2161516"/>
            <a:ext cx="4716016" cy="33452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7703"/>
            <a:ext cx="4483936" cy="325856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7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990600"/>
          </a:xfrm>
        </p:spPr>
        <p:txBody>
          <a:bodyPr/>
          <a:lstStyle/>
          <a:p>
            <a:r>
              <a:rPr lang="fr-FR" dirty="0" smtClean="0"/>
              <a:t>Traiter la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76800"/>
          </a:xfrm>
        </p:spPr>
        <p:txBody>
          <a:bodyPr/>
          <a:lstStyle/>
          <a:p>
            <a:r>
              <a:rPr lang="fr-FR" dirty="0" smtClean="0"/>
              <a:t>Variable cible </a:t>
            </a:r>
            <a:r>
              <a:rPr lang="fr-FR" dirty="0"/>
              <a:t>: </a:t>
            </a:r>
            <a:r>
              <a:rPr lang="fr-FR" dirty="0" err="1" smtClean="0"/>
              <a:t>TotalGHGEmissions</a:t>
            </a:r>
            <a:r>
              <a:rPr lang="fr-FR" dirty="0" smtClean="0"/>
              <a:t>, même stratégie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97111"/>
            <a:ext cx="3816424" cy="26955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38743"/>
            <a:ext cx="3816424" cy="27123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23849"/>
            <a:ext cx="3904022" cy="27882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896440"/>
            <a:ext cx="3839171" cy="278830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76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617</TotalTime>
  <Words>700</Words>
  <Application>Microsoft Office PowerPoint</Application>
  <PresentationFormat>Affichage à l'écran (4:3)</PresentationFormat>
  <Paragraphs>228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Clarté</vt:lpstr>
      <vt:lpstr>openclassrooms</vt:lpstr>
      <vt:lpstr>Contexte</vt:lpstr>
      <vt:lpstr>Objectifs</vt:lpstr>
      <vt:lpstr>Nettoyage de la donnée</vt:lpstr>
      <vt:lpstr>Nettoyage de la donnée</vt:lpstr>
      <vt:lpstr>Nettoyage de la donnée</vt:lpstr>
      <vt:lpstr>Traiter la donnée</vt:lpstr>
      <vt:lpstr>Traiter la donnée</vt:lpstr>
      <vt:lpstr>Traiter la donnée</vt:lpstr>
      <vt:lpstr>Préparer la modélisation</vt:lpstr>
      <vt:lpstr>Préparer la modélisation</vt:lpstr>
      <vt:lpstr>Préparer la modélisation</vt:lpstr>
      <vt:lpstr>Préparer la modélisation</vt:lpstr>
      <vt:lpstr>Préparer la modélisation</vt:lpstr>
      <vt:lpstr>Réaliser une validation croisée avec GridSearch </vt:lpstr>
      <vt:lpstr>Réaliser une validation croisée avec GridSearch</vt:lpstr>
      <vt:lpstr>Réaliser une validation croisée avec GridSearch</vt:lpstr>
      <vt:lpstr>Sélectionner un modèle</vt:lpstr>
      <vt:lpstr>Sélectionner un modèle</vt:lpstr>
      <vt:lpstr>Sélectionner un modèle</vt:lpstr>
      <vt:lpstr>Performances et intérêt de  l’Energy Star Score</vt:lpstr>
      <vt:lpstr>Conclusion</vt:lpstr>
      <vt:lpstr>Perspectives d’amélioration</vt:lpstr>
      <vt:lpstr>Annexe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</dc:title>
  <dc:creator>REBEIX Hugo</dc:creator>
  <cp:lastModifiedBy>S053567</cp:lastModifiedBy>
  <cp:revision>48</cp:revision>
  <dcterms:created xsi:type="dcterms:W3CDTF">2021-03-19T15:33:57Z</dcterms:created>
  <dcterms:modified xsi:type="dcterms:W3CDTF">2021-03-24T10:33:17Z</dcterms:modified>
</cp:coreProperties>
</file>