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1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89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4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35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973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13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1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3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2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4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18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3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8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2726C-A6EF-4E08-8696-E6D9085A81E6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EF2C47-DD5C-4022-8187-5EC6FBCCC1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6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6DF8-3B64-8C65-8B8B-C1EC675A8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CRUSTHUT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1B0DE-06C2-4B12-74CE-C7C17131C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Pizza Sales</a:t>
            </a:r>
          </a:p>
        </p:txBody>
      </p:sp>
    </p:spTree>
    <p:extLst>
      <p:ext uri="{BB962C8B-B14F-4D97-AF65-F5344CB8AC3E}">
        <p14:creationId xmlns:p14="http://schemas.microsoft.com/office/powerpoint/2010/main" val="212295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4C0E-233D-BCC6-4947-EB770199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Join relevant tables to find the category-wise distribution of pizzas.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A10082-EA30-21AC-76B1-C0E56CE94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4" y="1768481"/>
            <a:ext cx="4751110" cy="2756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74235-3599-0F46-2FFF-5D62E2831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291" y="4633467"/>
            <a:ext cx="216247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0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3C52-4E29-7660-3C24-8AAE328F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Group the orders by date and calculate the average number of pizzas ordered per day.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C3EB0-5C03-244A-2BD8-6329FA268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999" y="1758074"/>
            <a:ext cx="5868219" cy="22291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B0F88-D6A2-1A9D-8217-BD57E8892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59" y="4278119"/>
            <a:ext cx="228631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8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9459-820C-34A7-63AC-BBE2EB3B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Determine the top 3 most ordered pizza types based on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EE584-6F9F-08EE-244F-8100EE131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70" y="1947655"/>
            <a:ext cx="5769416" cy="31757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B2CBD-BD3D-DA8F-7A6D-172B6FCBE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634" y="5182538"/>
            <a:ext cx="296268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5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5669-7B6E-49EA-B43F-9FB4F758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Calculate the percentage contribution of each pizza type to total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E29F9-3B61-C418-B984-FA65237F2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27" y="1905000"/>
            <a:ext cx="6145375" cy="40969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1F069-D0DC-CBBF-C70E-C6605482D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664" y="2723753"/>
            <a:ext cx="2444822" cy="204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5B1E-C19B-84C0-1218-3050C6FA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Analyse the cumulative revenue generated over time.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34310-0B9F-2687-FA47-0E223C938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48" y="2141749"/>
            <a:ext cx="5838868" cy="35614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9CD34-ED36-7F2D-33FA-BCA480220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34" y="2141749"/>
            <a:ext cx="2810267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F79B-93A8-8524-A16B-8EF286DC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Determine the top 3 most ordered pizza types based on revenue for each pizza category.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442F9-2949-6320-8A57-25B9F1E77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23" y="2233368"/>
            <a:ext cx="6169340" cy="38238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7CDFFF-81AF-4DD3-60A0-5CF337797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24" y="2288848"/>
            <a:ext cx="4267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8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2BED-E51B-B5A4-CD57-CA04FDA1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Introduction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E419-C9AA-0405-6AB1-C0E8C8E2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Hi, My name is M. Khubaib Arif and I am Business Analytics student. Today I have done a Data Analysis project on MySQL of pizza Sales and my restaurant and Database name is “CRUSTHUT”. They are total of 12 questions which I solved, starting from beginner level to advance level questions. Now moving forward towards  SQL queries. </a:t>
            </a:r>
          </a:p>
        </p:txBody>
      </p:sp>
    </p:spTree>
    <p:extLst>
      <p:ext uri="{BB962C8B-B14F-4D97-AF65-F5344CB8AC3E}">
        <p14:creationId xmlns:p14="http://schemas.microsoft.com/office/powerpoint/2010/main" val="157375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EB57-AC35-B790-F210-AC8271E95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Retrieve the total number of orders placed.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8CAF7-FA49-877C-837E-637FFB5BE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45" y="1555967"/>
            <a:ext cx="5157442" cy="22484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25B5F-1458-2921-25A8-64F0870D8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590" y="4003523"/>
            <a:ext cx="1763297" cy="13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8606-85D4-1D71-5CA4-205CC17C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Calculate the total revenue generated from pizza sales.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AF615-8C0E-2EC2-C0CC-287D81AF7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828" y="1905000"/>
            <a:ext cx="6344535" cy="2276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2FB90-ACC1-C6EE-10AE-D313E1C23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31" y="4531125"/>
            <a:ext cx="2131936" cy="151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9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83E7-EBF4-6851-AFC7-71D4741D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Identify highest price pizza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A9F9B-8898-4BF2-99D3-02F3DFDF9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74" y="1565770"/>
            <a:ext cx="6041890" cy="2157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9353D-72A0-F98F-2D45-AF320D3EB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10" y="4169879"/>
            <a:ext cx="2535910" cy="118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CBB9-D201-5B75-AB4B-9FA4E966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Identify the most common pizza size ordered.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A0AF1-3B60-DC88-29AB-CC918F31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438" y="1832664"/>
            <a:ext cx="6161318" cy="2831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17DD2-6D42-366E-D1AD-BAE0AFB01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988" y="4805783"/>
            <a:ext cx="1962819" cy="18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C2A0-7270-5245-1307-71CBE573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List the top 5 most ordered pizza types along with their quantities.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47E5B9-9716-AF56-02F9-BC74C909F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31" y="1830502"/>
            <a:ext cx="5401429" cy="28007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A6D9F6-C5E7-F3CA-7DBA-695954A8B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23" y="4724909"/>
            <a:ext cx="284837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E260-D8CC-7AF0-9CB7-037B85C3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Join the necessary tables to find the total quantity of each pizza category ordered.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DB0877-8FAB-C8ED-9827-E389FA517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11" y="1670248"/>
            <a:ext cx="6137757" cy="3116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4D590-3CEE-5486-2513-7D69E7528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10" y="4871670"/>
            <a:ext cx="186716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88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5BD4-F191-1A90-7F78-85D2F0D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Determine the distribution of orders by hour of the day.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2188C-D18E-384B-4997-57AA6859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3" y="1905000"/>
            <a:ext cx="6972694" cy="17431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AD383-633F-6FCF-6B71-3B53F1677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81" y="3751854"/>
            <a:ext cx="3073138" cy="26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3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5369</TotalTime>
  <Words>216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CRUSTHUT</vt:lpstr>
      <vt:lpstr>Introduction  </vt:lpstr>
      <vt:lpstr>Retrieve the total number of orders placed. </vt:lpstr>
      <vt:lpstr>Calculate the total revenue generated from pizza sales. </vt:lpstr>
      <vt:lpstr>Identify highest price pizza ?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 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pizza types based on revenue.</vt:lpstr>
      <vt:lpstr>Calculate the percentage contribution of each pizza type to total revenue.</vt:lpstr>
      <vt:lpstr>Analyse the cumulative revenue generated over time.</vt:lpstr>
      <vt:lpstr>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Khubaib Arif MS(BA)</dc:creator>
  <cp:lastModifiedBy>Muhammad Khubaib Arif MS(BA)</cp:lastModifiedBy>
  <cp:revision>1</cp:revision>
  <dcterms:created xsi:type="dcterms:W3CDTF">2024-08-26T17:17:06Z</dcterms:created>
  <dcterms:modified xsi:type="dcterms:W3CDTF">2024-08-30T10:47:01Z</dcterms:modified>
</cp:coreProperties>
</file>