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1099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B0747-3360-FFBF-0111-0F73D7CD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9F148-89B9-3686-76F1-774BEAFB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A8274-933F-61B2-6603-D59C07D8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BB54F-9CDA-8195-A7F1-4B59A63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197E6-E5A2-6638-757C-AA451F38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C94E2-4452-5880-FD22-E731FA19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1C552-4CE6-FC91-B00F-C30560BBE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4C716-1572-2457-E5B4-AF21E63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C8CFD-F921-DFEB-A3FE-33A4BE1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6622B-22EB-7082-B4C3-CBDEBBBB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6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8C7345-015B-88F7-0D74-CF037815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5C6F4-CE67-2927-58A6-E8EEFD9B6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91DCF-D2B0-F346-56C0-40EBAF4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B374D-7043-0BF9-67EE-C57BACE5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C6D87-4271-171B-01D5-9409643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8146-FA04-8F2B-9DF5-E38B245F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B515C-2516-80CE-523D-F96DE832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8D5ED-CA22-9970-DF45-6F0177E1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B27BD-EA92-11C9-F68F-BAE8002F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6B222-A9B9-5763-2C51-4D8277F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3CCF4-4A98-3F2F-1919-D408A535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00D20-AD99-2AA5-353C-4E2FD853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00842-1BFC-C555-2554-9808DFA5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151DA-E784-7CED-A03E-FBE23DB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14107-16A5-39EA-D508-0068D346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9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BD15-7B2C-8B48-ABD7-E00A9C7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FFE0F-5CD2-3338-1814-95C8FB1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2FAE9-62E8-4040-058E-67E2E248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E0893-F029-1B60-AA8B-9C551503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7A5E3-A5F2-FF24-1D17-CCF65385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73953-1377-A152-0F6A-102AEB27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8155-390A-7A5D-47A4-87A1AD1B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857C6-6B38-B908-D766-17E1A255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4666B-8F6C-9165-5763-264475D2F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3F7E9B-165B-C165-11E7-B55F4008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71AA6C-A98C-AB4E-294B-CAB7CD57A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A580A9-99F8-38CA-96DA-B86C9EE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F484A-4089-AFE8-8F80-183FFFD1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A57AAA-35B8-BDEF-A084-ADFFE11E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CF20-EC71-FF1F-EBE5-D53B2079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BB243-C77C-482D-C760-EB67C9FC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CFD9C-3AB5-FCF8-0D1E-D22CEDD8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181FC-D3E1-9F2E-6953-F8546B9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A664B-BD9B-8905-DBCC-0AF21BE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764EB-D5BD-D7E2-3420-70ED8167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0C324-A568-70DE-984E-9F7776AA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0FF04-7C6B-B45D-43F5-FBFC14F8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9C6F6-E086-A0D7-4786-8C83D49F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C4487-0F67-B4C7-DC03-D26B8ACE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D28EF-07F2-DC8F-9E38-2F4DE22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F2413-D394-8BFF-7BBD-BF43CB3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09BFE-D196-9A78-B5A9-F51C1B88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8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0988-A585-BD34-51D2-35650FB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8E0F30-01E1-12B5-F62C-AC90458C7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A34F5-D4F6-D7DE-E62C-EDCBE39C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83650-ABE7-7A14-1815-39FE04D0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92E5C-0680-0A01-F36D-84340B61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8C683-CBC8-DFE9-9B3A-139A8DDC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4F6C0-73D2-456B-B328-FF2300CD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368E5-5968-AD82-4ACF-51DEA6A0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EDAF8-3B3B-3AB5-B748-9E6F815DD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46CA-5993-410B-805A-8951638E5DA9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EA5D0-8F27-3D03-81CB-DD4EFA608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09A10-F8B3-D83C-412B-ED858491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F29A-C4E8-4A8A-93EA-EA17E672F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5200010-D6DC-E01A-02CE-2400DE3C0628}"/>
              </a:ext>
            </a:extLst>
          </p:cNvPr>
          <p:cNvGrpSpPr/>
          <p:nvPr/>
        </p:nvGrpSpPr>
        <p:grpSpPr>
          <a:xfrm>
            <a:off x="139657" y="-781874"/>
            <a:ext cx="11704344" cy="8778258"/>
            <a:chOff x="243828" y="-411486"/>
            <a:chExt cx="11704344" cy="8778258"/>
          </a:xfrm>
        </p:grpSpPr>
        <p:pic>
          <p:nvPicPr>
            <p:cNvPr id="3" name="그림 2" descr="차트이(가) 표시된 사진&#10;&#10;자동 생성된 설명">
              <a:extLst>
                <a:ext uri="{FF2B5EF4-FFF2-40B4-BE49-F238E27FC236}">
                  <a16:creationId xmlns:a16="http://schemas.microsoft.com/office/drawing/2014/main" id="{9B5CCC71-59D6-4554-75C6-194E74DC6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8" y="-411485"/>
              <a:ext cx="5852172" cy="4389129"/>
            </a:xfrm>
            <a:prstGeom prst="rect">
              <a:avLst/>
            </a:prstGeom>
          </p:spPr>
        </p:pic>
        <p:pic>
          <p:nvPicPr>
            <p:cNvPr id="5" name="그림 4" descr="차트이(가) 표시된 사진&#10;&#10;자동 생성된 설명">
              <a:extLst>
                <a:ext uri="{FF2B5EF4-FFF2-40B4-BE49-F238E27FC236}">
                  <a16:creationId xmlns:a16="http://schemas.microsoft.com/office/drawing/2014/main" id="{1758EF46-6C2C-22BE-8324-AAD50EBA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411486"/>
              <a:ext cx="5852172" cy="4389129"/>
            </a:xfrm>
            <a:prstGeom prst="rect">
              <a:avLst/>
            </a:prstGeom>
          </p:spPr>
        </p:pic>
        <p:pic>
          <p:nvPicPr>
            <p:cNvPr id="7" name="그림 6" descr="차트이(가) 표시된 사진&#10;&#10;자동 생성된 설명">
              <a:extLst>
                <a:ext uri="{FF2B5EF4-FFF2-40B4-BE49-F238E27FC236}">
                  <a16:creationId xmlns:a16="http://schemas.microsoft.com/office/drawing/2014/main" id="{8DF0A758-25FD-3EB6-D87C-A80FCC80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8" y="3977643"/>
              <a:ext cx="5852172" cy="4389129"/>
            </a:xfrm>
            <a:prstGeom prst="rect">
              <a:avLst/>
            </a:prstGeom>
          </p:spPr>
        </p:pic>
        <p:pic>
          <p:nvPicPr>
            <p:cNvPr id="9" name="그림 8" descr="차트이(가) 표시된 사진&#10;&#10;자동 생성된 설명">
              <a:extLst>
                <a:ext uri="{FF2B5EF4-FFF2-40B4-BE49-F238E27FC236}">
                  <a16:creationId xmlns:a16="http://schemas.microsoft.com/office/drawing/2014/main" id="{D5075448-FF1A-8C64-CDBC-668BA8C0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977642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ADACEF-BBCC-507F-BD42-C2E523B6735C}"/>
              </a:ext>
            </a:extLst>
          </p:cNvPr>
          <p:cNvGrpSpPr/>
          <p:nvPr/>
        </p:nvGrpSpPr>
        <p:grpSpPr>
          <a:xfrm>
            <a:off x="116507" y="-559640"/>
            <a:ext cx="11704344" cy="8778258"/>
            <a:chOff x="243828" y="-594365"/>
            <a:chExt cx="11704344" cy="8778258"/>
          </a:xfrm>
        </p:grpSpPr>
        <p:pic>
          <p:nvPicPr>
            <p:cNvPr id="3" name="그림 2" descr="차트이(가) 표시된 사진&#10;&#10;자동 생성된 설명">
              <a:extLst>
                <a:ext uri="{FF2B5EF4-FFF2-40B4-BE49-F238E27FC236}">
                  <a16:creationId xmlns:a16="http://schemas.microsoft.com/office/drawing/2014/main" id="{AE821993-B8FA-30C0-B298-A595FA2C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8" y="-594365"/>
              <a:ext cx="5852172" cy="4389129"/>
            </a:xfrm>
            <a:prstGeom prst="rect">
              <a:avLst/>
            </a:prstGeom>
          </p:spPr>
        </p:pic>
        <p:pic>
          <p:nvPicPr>
            <p:cNvPr id="5" name="그림 4" descr="차트이(가) 표시된 사진&#10;&#10;자동 생성된 설명">
              <a:extLst>
                <a:ext uri="{FF2B5EF4-FFF2-40B4-BE49-F238E27FC236}">
                  <a16:creationId xmlns:a16="http://schemas.microsoft.com/office/drawing/2014/main" id="{D1901EC1-FD2D-76B3-02D5-6DAAFCDA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594365"/>
              <a:ext cx="5852172" cy="4389129"/>
            </a:xfrm>
            <a:prstGeom prst="rect">
              <a:avLst/>
            </a:prstGeom>
          </p:spPr>
        </p:pic>
        <p:pic>
          <p:nvPicPr>
            <p:cNvPr id="7" name="그림 6" descr="차트이(가) 표시된 사진&#10;&#10;자동 생성된 설명">
              <a:extLst>
                <a:ext uri="{FF2B5EF4-FFF2-40B4-BE49-F238E27FC236}">
                  <a16:creationId xmlns:a16="http://schemas.microsoft.com/office/drawing/2014/main" id="{7E32DB44-FE40-F870-A9F3-A27C47A5E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8" y="3794764"/>
              <a:ext cx="5852172" cy="4389129"/>
            </a:xfrm>
            <a:prstGeom prst="rect">
              <a:avLst/>
            </a:prstGeom>
          </p:spPr>
        </p:pic>
        <p:pic>
          <p:nvPicPr>
            <p:cNvPr id="12" name="그림 11" descr="차트이(가) 표시된 사진&#10;&#10;자동 생성된 설명">
              <a:extLst>
                <a:ext uri="{FF2B5EF4-FFF2-40B4-BE49-F238E27FC236}">
                  <a16:creationId xmlns:a16="http://schemas.microsoft.com/office/drawing/2014/main" id="{0DBCF9F3-0200-ED22-153F-0B01B41F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794763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91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ADACDA-606A-286E-E365-5F3499C73F33}"/>
              </a:ext>
            </a:extLst>
          </p:cNvPr>
          <p:cNvGrpSpPr/>
          <p:nvPr/>
        </p:nvGrpSpPr>
        <p:grpSpPr>
          <a:xfrm>
            <a:off x="243828" y="-809658"/>
            <a:ext cx="11704344" cy="8778258"/>
            <a:chOff x="357266" y="-663813"/>
            <a:chExt cx="11704344" cy="8778258"/>
          </a:xfrm>
        </p:grpSpPr>
        <p:pic>
          <p:nvPicPr>
            <p:cNvPr id="3" name="그림 2" descr="차트이(가) 표시된 사진&#10;&#10;자동 생성된 설명">
              <a:extLst>
                <a:ext uri="{FF2B5EF4-FFF2-40B4-BE49-F238E27FC236}">
                  <a16:creationId xmlns:a16="http://schemas.microsoft.com/office/drawing/2014/main" id="{9E7D909A-BBE4-6A82-3592-02567837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66" y="-663813"/>
              <a:ext cx="5852172" cy="4389129"/>
            </a:xfrm>
            <a:prstGeom prst="rect">
              <a:avLst/>
            </a:prstGeom>
          </p:spPr>
        </p:pic>
        <p:pic>
          <p:nvPicPr>
            <p:cNvPr id="5" name="그림 4" descr="차트이(가) 표시된 사진&#10;&#10;자동 생성된 설명">
              <a:extLst>
                <a:ext uri="{FF2B5EF4-FFF2-40B4-BE49-F238E27FC236}">
                  <a16:creationId xmlns:a16="http://schemas.microsoft.com/office/drawing/2014/main" id="{31D73DB6-CBB7-B8CD-5C17-EAAE95FC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438" y="-663813"/>
              <a:ext cx="5852172" cy="4389129"/>
            </a:xfrm>
            <a:prstGeom prst="rect">
              <a:avLst/>
            </a:prstGeom>
          </p:spPr>
        </p:pic>
        <p:pic>
          <p:nvPicPr>
            <p:cNvPr id="7" name="그림 6" descr="차트이(가) 표시된 사진&#10;&#10;자동 생성된 설명">
              <a:extLst>
                <a:ext uri="{FF2B5EF4-FFF2-40B4-BE49-F238E27FC236}">
                  <a16:creationId xmlns:a16="http://schemas.microsoft.com/office/drawing/2014/main" id="{DBEA1CD1-136E-5F0E-5F89-796092281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66" y="3725316"/>
              <a:ext cx="5852172" cy="4389129"/>
            </a:xfrm>
            <a:prstGeom prst="rect">
              <a:avLst/>
            </a:prstGeom>
          </p:spPr>
        </p:pic>
        <p:pic>
          <p:nvPicPr>
            <p:cNvPr id="9" name="그림 8" descr="차트이(가) 표시된 사진&#10;&#10;자동 생성된 설명">
              <a:extLst>
                <a:ext uri="{FF2B5EF4-FFF2-40B4-BE49-F238E27FC236}">
                  <a16:creationId xmlns:a16="http://schemas.microsoft.com/office/drawing/2014/main" id="{6370E9E0-7DA2-D8D4-EBF8-C83C1B8C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438" y="372531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296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F059618-8F3E-961F-DEBA-84A9E3BC42E2}"/>
              </a:ext>
            </a:extLst>
          </p:cNvPr>
          <p:cNvGrpSpPr/>
          <p:nvPr/>
        </p:nvGrpSpPr>
        <p:grpSpPr>
          <a:xfrm>
            <a:off x="293605" y="1118688"/>
            <a:ext cx="11604789" cy="4389130"/>
            <a:chOff x="901276" y="1234434"/>
            <a:chExt cx="11604789" cy="4389130"/>
          </a:xfrm>
        </p:grpSpPr>
        <p:pic>
          <p:nvPicPr>
            <p:cNvPr id="3" name="그림 2" descr="차트이(가) 표시된 사진&#10;&#10;자동 생성된 설명">
              <a:extLst>
                <a:ext uri="{FF2B5EF4-FFF2-40B4-BE49-F238E27FC236}">
                  <a16:creationId xmlns:a16="http://schemas.microsoft.com/office/drawing/2014/main" id="{606DB059-3CF4-9962-BDA6-5F4952545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6" y="1234435"/>
              <a:ext cx="5852172" cy="4389129"/>
            </a:xfrm>
            <a:prstGeom prst="rect">
              <a:avLst/>
            </a:prstGeom>
          </p:spPr>
        </p:pic>
        <p:pic>
          <p:nvPicPr>
            <p:cNvPr id="5" name="그림 4" descr="차트이(가) 표시된 사진&#10;&#10;자동 생성된 설명">
              <a:extLst>
                <a:ext uri="{FF2B5EF4-FFF2-40B4-BE49-F238E27FC236}">
                  <a16:creationId xmlns:a16="http://schemas.microsoft.com/office/drawing/2014/main" id="{5DFC6B27-6848-37FB-F0C1-C60F402D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893" y="1234434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07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C99BF9-CC64-1980-47FC-FCB93AFC8272}"/>
              </a:ext>
            </a:extLst>
          </p:cNvPr>
          <p:cNvGrpSpPr/>
          <p:nvPr/>
        </p:nvGrpSpPr>
        <p:grpSpPr>
          <a:xfrm>
            <a:off x="532435" y="-1229036"/>
            <a:ext cx="10894024" cy="8468294"/>
            <a:chOff x="1226916" y="-1205889"/>
            <a:chExt cx="10894024" cy="84682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910467-7231-1940-7157-0B08211A6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916" y="-1185102"/>
              <a:ext cx="6480485" cy="28007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1E4EF5D-6962-B025-38DB-EAA5BDEF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916" y="1326438"/>
              <a:ext cx="10800037" cy="593596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50A079-2EB4-7BF8-8F76-F0E277FE3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6143" y="1073520"/>
              <a:ext cx="7113802" cy="13939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8A33D8-92AA-7770-7FD0-033DA8C2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1979" y="904483"/>
              <a:ext cx="5244151" cy="53311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2BD3D1-9ECB-7A99-5111-149A3677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6407" y="-1205889"/>
              <a:ext cx="4534533" cy="215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4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0E4355-468C-00C2-87F2-62EBB00C50C1}"/>
              </a:ext>
            </a:extLst>
          </p:cNvPr>
          <p:cNvGrpSpPr/>
          <p:nvPr/>
        </p:nvGrpSpPr>
        <p:grpSpPr>
          <a:xfrm>
            <a:off x="369579" y="1288648"/>
            <a:ext cx="11269645" cy="3845561"/>
            <a:chOff x="612647" y="327949"/>
            <a:chExt cx="11269645" cy="38455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EC4AFB-CAAB-981D-E64E-7EADA498A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7" y="327949"/>
              <a:ext cx="5715798" cy="1057423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4531C4-1C60-6A54-8BA6-55978D22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47" y="2198335"/>
              <a:ext cx="5572903" cy="1162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D4091E-E1F9-1E5A-43EF-3BBFC727D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68" b="8481"/>
            <a:stretch/>
          </p:blipFill>
          <p:spPr>
            <a:xfrm>
              <a:off x="727417" y="3144738"/>
              <a:ext cx="5343361" cy="102877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F60BCC9-D94F-043F-4C1C-5BA656F43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417" y="1287847"/>
              <a:ext cx="5106113" cy="914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5EAC38-25DC-19DD-492D-DB30F7712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6441" y="2961440"/>
              <a:ext cx="5915851" cy="12003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4FA2E3-CB64-8BB3-D354-36C262BA8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70778" y="373319"/>
              <a:ext cx="5420481" cy="91452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1B1B96-425F-51B5-0A61-31C0D020A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5090"/>
            <a:stretch/>
          </p:blipFill>
          <p:spPr>
            <a:xfrm>
              <a:off x="6033126" y="1238862"/>
              <a:ext cx="5801081" cy="9716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187EA2F-21DF-DD9E-60F7-0F5D9C07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9083" y="2199610"/>
              <a:ext cx="5849166" cy="914528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3632E3F-5845-90D6-37E7-05A32241D6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34855" y="645778"/>
            <a:ext cx="13661709" cy="50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이성주</dc:creator>
  <cp:lastModifiedBy>이성주</cp:lastModifiedBy>
  <cp:revision>2</cp:revision>
  <dcterms:created xsi:type="dcterms:W3CDTF">2023-04-19T15:08:17Z</dcterms:created>
  <dcterms:modified xsi:type="dcterms:W3CDTF">2023-04-19T16:22:39Z</dcterms:modified>
</cp:coreProperties>
</file>