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C9887-343E-CEF4-CF92-4D1D7E7D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37DB3-3758-E128-C12A-0462A15D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17271-7881-4683-DC99-8AAB554C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D32C8-CBEE-85B7-54B8-DE9AD75E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2F0E0-1448-C0BC-2A9E-FA5E385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1A2D-3592-453F-5AC4-6C9AD34B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3EEB4-E652-A7F9-BBE8-D5329CA2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B60AD-05AF-6219-392C-4932913F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7A412-6D76-ABFF-C155-8D3739C6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FF68C-B6ED-A374-7D03-E34FF0A0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40165-6B79-768E-9876-E784A213D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C253B-87FD-C0FA-BB28-A5E93CAA1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CDCD-12EB-7D85-DB6A-DF18231C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CDDF8-ED82-4479-E9CE-001918BD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96B39-F811-F1F5-CD7E-5CA069A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0E0AE-1195-4BE4-AFDA-A59CB6E1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1604D-386D-FEFC-B2C4-17ADF9A9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0CABE-DB65-C7B4-3AF3-16ABFD5F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E5A48-CE4C-D254-5FA6-6A5B4EDF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3298F-6BCD-A9E4-4004-33544BCA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81D81-AA55-C6DE-55B0-3D73B77E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39268-6D26-2AFD-900F-EFF273CA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8FE9C-68DD-6514-4463-49DB3050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586B-7BFE-74AA-D9B9-43AFE0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CB45C-372E-DB4A-E531-209190B8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9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4501-6EB4-D417-ACEA-C548326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E2EA8-B51D-74A4-4D7D-2532FD887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DBBC2-7C14-2868-AD2C-5193549F7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B432C-BB6D-55AF-5651-428E1E58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16E13-1E61-87EB-4A18-6584CA1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0C771-97F0-E276-61EF-BC60225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35B9A-4716-36DD-F227-14FECD39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E9B11-15C6-70CF-F87D-73394861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A5AAA-3847-E5B6-39AD-3D812386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3DD026-6BEC-D265-A8B9-F5F7AA50C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DC979-EE4D-2408-18C9-94731332F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0078A-39A0-6B36-9BA4-3A845CD4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FC3E4-8299-77BC-77A0-C0FE544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9F10-8021-CEB7-45BA-3A8B50E3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6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1E28-9D5F-9903-2F21-F0052F82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8C4DD-6454-0EB7-8516-9344547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3BEDA0-FC6A-394C-9F4A-2D130421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6E066-57B5-3C44-2F6C-9B34D539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9FB0E-6C93-F4CB-E437-05F9D86F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FABB87-CDAE-219B-4F1C-05D24C08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611D8-E7BA-341A-427B-253EF51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06DD6-B031-B89D-8BF9-EFED172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02700-7620-F77B-B0B7-0FFFCA14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9F079-47C8-2F08-6FBF-E30879CC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8CC91-7DA9-085E-B735-C49AC9CF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D1794-CD77-C4AB-CD9A-4CA1DF26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A64D4-2DA9-A4CC-8CFB-1B87EF3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3A01-ADDD-A0E2-7122-86D716C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93047-FCE4-8745-B694-D8A8A546C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03C58-D46D-3ACB-EE4F-B5370A5F0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A6678-462C-EAEE-28B1-0703DCFA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3369-3696-DF86-3AAF-476CE7FD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00871-F7FE-FE70-7AF2-9DB4FB0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C8DD0-EA1C-E5A8-E897-85916E03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F4157-0DCC-CDEA-4D39-CF14B17D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252DD-A8D4-208A-E4AE-F79A352E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D2C7-7C07-45EF-A0AD-0CD68673D0B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D2FEC-0862-5158-B870-73933046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58775-F315-8889-09C0-A3D17DC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1362-DD24-43D2-A280-5A9785498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982D6A-B59D-0BB8-E4EC-15AA763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502" y="1287385"/>
            <a:ext cx="7497221" cy="3181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711776-9AFA-885B-F518-B05DFC38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163" y="539079"/>
            <a:ext cx="4029637" cy="5468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73798-4371-E872-C459-7591A8F5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539079"/>
            <a:ext cx="21145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492746-12A8-22E3-3836-80BAC6D8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68" y="725472"/>
            <a:ext cx="3620005" cy="4915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A5805A-F492-6EF0-3355-BD2D3DC6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19" y="553998"/>
            <a:ext cx="3686689" cy="508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FEBD9-0853-8F90-DCB2-6A33A6E868D0}"/>
              </a:ext>
            </a:extLst>
          </p:cNvPr>
          <p:cNvSpPr txBox="1"/>
          <p:nvPr/>
        </p:nvSpPr>
        <p:spPr>
          <a:xfrm>
            <a:off x="1545543" y="0"/>
            <a:ext cx="291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 B E R T &gt;</a:t>
            </a:r>
            <a:endParaRPr lang="ko-KR" altLang="en-US" sz="3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2B363-5D11-B984-0D81-5E2EC435ABC4}"/>
              </a:ext>
            </a:extLst>
          </p:cNvPr>
          <p:cNvSpPr txBox="1"/>
          <p:nvPr/>
        </p:nvSpPr>
        <p:spPr>
          <a:xfrm>
            <a:off x="5416878" y="0"/>
            <a:ext cx="291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&lt; G P T 2 &gt;</a:t>
            </a:r>
            <a:endParaRPr lang="ko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72338-D22B-9700-14D2-D560B6870C7D}"/>
              </a:ext>
            </a:extLst>
          </p:cNvPr>
          <p:cNvSpPr txBox="1"/>
          <p:nvPr/>
        </p:nvSpPr>
        <p:spPr>
          <a:xfrm>
            <a:off x="2047567" y="5739670"/>
            <a:ext cx="1909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KoBERT ?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5D85-A3CB-B243-AF80-CA3D4ADC7DB6}"/>
              </a:ext>
            </a:extLst>
          </p:cNvPr>
          <p:cNvSpPr txBox="1"/>
          <p:nvPr/>
        </p:nvSpPr>
        <p:spPr>
          <a:xfrm>
            <a:off x="5801263" y="5739670"/>
            <a:ext cx="1909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KoGPT2 ?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CF259-CCBF-5069-261E-5240069BFA68}"/>
              </a:ext>
            </a:extLst>
          </p:cNvPr>
          <p:cNvSpPr txBox="1"/>
          <p:nvPr/>
        </p:nvSpPr>
        <p:spPr>
          <a:xfrm>
            <a:off x="2352366" y="6293668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(SKTBrain)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26487-0085-7B4D-259A-39EC31A89814}"/>
              </a:ext>
            </a:extLst>
          </p:cNvPr>
          <p:cNvSpPr txBox="1"/>
          <p:nvPr/>
        </p:nvSpPr>
        <p:spPr>
          <a:xfrm>
            <a:off x="6223701" y="6275313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(SKT-AI)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0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E77AE2-9170-92AD-7292-976AEE3AEF29}"/>
              </a:ext>
            </a:extLst>
          </p:cNvPr>
          <p:cNvGrpSpPr/>
          <p:nvPr/>
        </p:nvGrpSpPr>
        <p:grpSpPr>
          <a:xfrm>
            <a:off x="3050648" y="1305491"/>
            <a:ext cx="8795607" cy="5325780"/>
            <a:chOff x="1039091" y="1059873"/>
            <a:chExt cx="8795607" cy="532578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9F8758B-0531-C322-3AE7-3C1A3487F5C1}"/>
                </a:ext>
              </a:extLst>
            </p:cNvPr>
            <p:cNvGrpSpPr/>
            <p:nvPr/>
          </p:nvGrpSpPr>
          <p:grpSpPr>
            <a:xfrm>
              <a:off x="1039091" y="1059873"/>
              <a:ext cx="8795607" cy="5325780"/>
              <a:chOff x="550859" y="877593"/>
              <a:chExt cx="8795607" cy="532578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4266A8-BDD5-036C-F45D-66C028F40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0859" y="877593"/>
                <a:ext cx="8795607" cy="532578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D49A67D-B8AF-1567-862E-2C38915A9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59" y="4015160"/>
                <a:ext cx="3642222" cy="2188213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A56D68-358D-3446-E25C-9EF98140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3082" y="4764879"/>
              <a:ext cx="2841616" cy="162077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DAE85C4-9393-FB7D-1090-D88C5202A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2" y="137082"/>
            <a:ext cx="6670189" cy="2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1AD0A4E-B3B9-1ABC-2EF2-578B6AA5F3BC}"/>
              </a:ext>
            </a:extLst>
          </p:cNvPr>
          <p:cNvGrpSpPr/>
          <p:nvPr/>
        </p:nvGrpSpPr>
        <p:grpSpPr>
          <a:xfrm>
            <a:off x="5907716" y="449109"/>
            <a:ext cx="6041829" cy="6126036"/>
            <a:chOff x="1782526" y="365982"/>
            <a:chExt cx="6041829" cy="61260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9D25D3-CBA4-1D52-E0A2-083E36C7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526" y="365982"/>
              <a:ext cx="6041829" cy="612603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EC2191-8955-7594-B24C-CE64C8FE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82" y="4862881"/>
              <a:ext cx="4395273" cy="162913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122EA2D-1734-0227-A056-4ACB746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44" y="314842"/>
            <a:ext cx="5649987" cy="38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7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F0D39B-5C70-C9B0-463F-991383EE681A}"/>
              </a:ext>
            </a:extLst>
          </p:cNvPr>
          <p:cNvSpPr/>
          <p:nvPr/>
        </p:nvSpPr>
        <p:spPr>
          <a:xfrm>
            <a:off x="1198524" y="441914"/>
            <a:ext cx="9794952" cy="5260794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1A5B73-8E05-032B-811A-85E449F5EC55}"/>
              </a:ext>
            </a:extLst>
          </p:cNvPr>
          <p:cNvSpPr/>
          <p:nvPr/>
        </p:nvSpPr>
        <p:spPr>
          <a:xfrm>
            <a:off x="5045541" y="1174665"/>
            <a:ext cx="1810868" cy="842682"/>
          </a:xfrm>
          <a:prstGeom prst="roundRect">
            <a:avLst/>
          </a:prstGeom>
          <a:pattFill prst="pct6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Fine-tuned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004F6-9473-CF42-0C91-69B88E5AAFB2}"/>
              </a:ext>
            </a:extLst>
          </p:cNvPr>
          <p:cNvSpPr txBox="1"/>
          <p:nvPr/>
        </p:nvSpPr>
        <p:spPr>
          <a:xfrm>
            <a:off x="2639530" y="1357479"/>
            <a:ext cx="134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Inputs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C7727-94A8-DCBB-EEB5-26A360B059AB}"/>
              </a:ext>
            </a:extLst>
          </p:cNvPr>
          <p:cNvSpPr txBox="1"/>
          <p:nvPr/>
        </p:nvSpPr>
        <p:spPr>
          <a:xfrm>
            <a:off x="8081396" y="1357479"/>
            <a:ext cx="16856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Outputs</a:t>
            </a:r>
            <a:endParaRPr lang="ko-KR" altLang="en-US" sz="25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F042F2-0B51-DA0C-1509-5A46E9CE9231}"/>
              </a:ext>
            </a:extLst>
          </p:cNvPr>
          <p:cNvSpPr/>
          <p:nvPr/>
        </p:nvSpPr>
        <p:spPr>
          <a:xfrm>
            <a:off x="3955609" y="1357479"/>
            <a:ext cx="855407" cy="477054"/>
          </a:xfrm>
          <a:custGeom>
            <a:avLst/>
            <a:gdLst>
              <a:gd name="connsiteX0" fmla="*/ 0 w 855407"/>
              <a:gd name="connsiteY0" fmla="*/ 119264 h 477054"/>
              <a:gd name="connsiteX1" fmla="*/ 616880 w 855407"/>
              <a:gd name="connsiteY1" fmla="*/ 119264 h 477054"/>
              <a:gd name="connsiteX2" fmla="*/ 616880 w 855407"/>
              <a:gd name="connsiteY2" fmla="*/ 0 h 477054"/>
              <a:gd name="connsiteX3" fmla="*/ 855407 w 855407"/>
              <a:gd name="connsiteY3" fmla="*/ 238527 h 477054"/>
              <a:gd name="connsiteX4" fmla="*/ 616880 w 855407"/>
              <a:gd name="connsiteY4" fmla="*/ 477054 h 477054"/>
              <a:gd name="connsiteX5" fmla="*/ 616880 w 855407"/>
              <a:gd name="connsiteY5" fmla="*/ 357791 h 477054"/>
              <a:gd name="connsiteX6" fmla="*/ 0 w 855407"/>
              <a:gd name="connsiteY6" fmla="*/ 357791 h 477054"/>
              <a:gd name="connsiteX7" fmla="*/ 0 w 855407"/>
              <a:gd name="connsiteY7" fmla="*/ 119264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407" h="477054" extrusionOk="0">
                <a:moveTo>
                  <a:pt x="0" y="119264"/>
                </a:moveTo>
                <a:cubicBezTo>
                  <a:pt x="73823" y="148439"/>
                  <a:pt x="490566" y="148781"/>
                  <a:pt x="616880" y="119264"/>
                </a:cubicBezTo>
                <a:cubicBezTo>
                  <a:pt x="615630" y="64463"/>
                  <a:pt x="614804" y="35099"/>
                  <a:pt x="616880" y="0"/>
                </a:cubicBezTo>
                <a:cubicBezTo>
                  <a:pt x="650707" y="19076"/>
                  <a:pt x="797507" y="207182"/>
                  <a:pt x="855407" y="238527"/>
                </a:cubicBezTo>
                <a:cubicBezTo>
                  <a:pt x="796463" y="311195"/>
                  <a:pt x="702852" y="432923"/>
                  <a:pt x="616880" y="477054"/>
                </a:cubicBezTo>
                <a:cubicBezTo>
                  <a:pt x="607010" y="429045"/>
                  <a:pt x="624833" y="403379"/>
                  <a:pt x="616880" y="357791"/>
                </a:cubicBezTo>
                <a:cubicBezTo>
                  <a:pt x="544680" y="404686"/>
                  <a:pt x="152623" y="334280"/>
                  <a:pt x="0" y="357791"/>
                </a:cubicBezTo>
                <a:cubicBezTo>
                  <a:pt x="-16949" y="329114"/>
                  <a:pt x="-414" y="181056"/>
                  <a:pt x="0" y="119264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1077933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864009-8C1F-EBE7-0761-3945773E65CC}"/>
              </a:ext>
            </a:extLst>
          </p:cNvPr>
          <p:cNvSpPr/>
          <p:nvPr/>
        </p:nvSpPr>
        <p:spPr>
          <a:xfrm>
            <a:off x="7090934" y="1357479"/>
            <a:ext cx="855407" cy="477054"/>
          </a:xfrm>
          <a:custGeom>
            <a:avLst/>
            <a:gdLst>
              <a:gd name="connsiteX0" fmla="*/ 0 w 855407"/>
              <a:gd name="connsiteY0" fmla="*/ 119264 h 477054"/>
              <a:gd name="connsiteX1" fmla="*/ 616880 w 855407"/>
              <a:gd name="connsiteY1" fmla="*/ 119264 h 477054"/>
              <a:gd name="connsiteX2" fmla="*/ 616880 w 855407"/>
              <a:gd name="connsiteY2" fmla="*/ 0 h 477054"/>
              <a:gd name="connsiteX3" fmla="*/ 855407 w 855407"/>
              <a:gd name="connsiteY3" fmla="*/ 238527 h 477054"/>
              <a:gd name="connsiteX4" fmla="*/ 616880 w 855407"/>
              <a:gd name="connsiteY4" fmla="*/ 477054 h 477054"/>
              <a:gd name="connsiteX5" fmla="*/ 616880 w 855407"/>
              <a:gd name="connsiteY5" fmla="*/ 357791 h 477054"/>
              <a:gd name="connsiteX6" fmla="*/ 0 w 855407"/>
              <a:gd name="connsiteY6" fmla="*/ 357791 h 477054"/>
              <a:gd name="connsiteX7" fmla="*/ 0 w 855407"/>
              <a:gd name="connsiteY7" fmla="*/ 119264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407" h="477054" extrusionOk="0">
                <a:moveTo>
                  <a:pt x="0" y="119264"/>
                </a:moveTo>
                <a:cubicBezTo>
                  <a:pt x="73823" y="148439"/>
                  <a:pt x="490566" y="148781"/>
                  <a:pt x="616880" y="119264"/>
                </a:cubicBezTo>
                <a:cubicBezTo>
                  <a:pt x="615630" y="64463"/>
                  <a:pt x="614804" y="35099"/>
                  <a:pt x="616880" y="0"/>
                </a:cubicBezTo>
                <a:cubicBezTo>
                  <a:pt x="650707" y="19076"/>
                  <a:pt x="797507" y="207182"/>
                  <a:pt x="855407" y="238527"/>
                </a:cubicBezTo>
                <a:cubicBezTo>
                  <a:pt x="796463" y="311195"/>
                  <a:pt x="702852" y="432923"/>
                  <a:pt x="616880" y="477054"/>
                </a:cubicBezTo>
                <a:cubicBezTo>
                  <a:pt x="607010" y="429045"/>
                  <a:pt x="624833" y="403379"/>
                  <a:pt x="616880" y="357791"/>
                </a:cubicBezTo>
                <a:cubicBezTo>
                  <a:pt x="544680" y="404686"/>
                  <a:pt x="152623" y="334280"/>
                  <a:pt x="0" y="357791"/>
                </a:cubicBezTo>
                <a:cubicBezTo>
                  <a:pt x="-16949" y="329114"/>
                  <a:pt x="-414" y="181056"/>
                  <a:pt x="0" y="119264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1077933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82745-C47F-0ADF-8B24-144AF450D2F7}"/>
              </a:ext>
            </a:extLst>
          </p:cNvPr>
          <p:cNvSpPr txBox="1"/>
          <p:nvPr/>
        </p:nvSpPr>
        <p:spPr>
          <a:xfrm>
            <a:off x="2128251" y="2113935"/>
            <a:ext cx="236957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Q: </a:t>
            </a:r>
            <a:r>
              <a:rPr lang="ko-KR" altLang="en-US" dirty="0"/>
              <a:t>나 오늘 헤어졌어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358AF-8833-F29A-2538-09A5F26F3E8E}"/>
              </a:ext>
            </a:extLst>
          </p:cNvPr>
          <p:cNvSpPr txBox="1"/>
          <p:nvPr/>
        </p:nvSpPr>
        <p:spPr>
          <a:xfrm>
            <a:off x="7857421" y="2113935"/>
            <a:ext cx="18298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sentiment: </a:t>
            </a:r>
            <a:r>
              <a:rPr lang="ko-KR" altLang="en-US" dirty="0"/>
              <a:t>슬픔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4661B1-F6A2-8800-372C-FC73A4655353}"/>
              </a:ext>
            </a:extLst>
          </p:cNvPr>
          <p:cNvSpPr/>
          <p:nvPr/>
        </p:nvSpPr>
        <p:spPr>
          <a:xfrm>
            <a:off x="5045541" y="3468329"/>
            <a:ext cx="1810868" cy="842682"/>
          </a:xfrm>
          <a:prstGeom prst="roundRect">
            <a:avLst/>
          </a:prstGeom>
          <a:pattFill prst="pct6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Fine-tuned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GPT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8771C-1010-954F-760B-9983B5AF9540}"/>
              </a:ext>
            </a:extLst>
          </p:cNvPr>
          <p:cNvSpPr txBox="1"/>
          <p:nvPr/>
        </p:nvSpPr>
        <p:spPr>
          <a:xfrm>
            <a:off x="2639530" y="3651143"/>
            <a:ext cx="134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Inputs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16B0A-F153-6BAE-9831-3F5982737330}"/>
              </a:ext>
            </a:extLst>
          </p:cNvPr>
          <p:cNvSpPr txBox="1"/>
          <p:nvPr/>
        </p:nvSpPr>
        <p:spPr>
          <a:xfrm>
            <a:off x="8081396" y="3651143"/>
            <a:ext cx="16856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Outputs</a:t>
            </a:r>
            <a:endParaRPr lang="ko-KR" altLang="en-US" sz="2500" b="1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5D0C5-C63A-8076-03B8-B86D6882D5D7}"/>
              </a:ext>
            </a:extLst>
          </p:cNvPr>
          <p:cNvSpPr/>
          <p:nvPr/>
        </p:nvSpPr>
        <p:spPr>
          <a:xfrm>
            <a:off x="3955609" y="3651143"/>
            <a:ext cx="855407" cy="477054"/>
          </a:xfrm>
          <a:custGeom>
            <a:avLst/>
            <a:gdLst>
              <a:gd name="connsiteX0" fmla="*/ 0 w 855407"/>
              <a:gd name="connsiteY0" fmla="*/ 119264 h 477054"/>
              <a:gd name="connsiteX1" fmla="*/ 616880 w 855407"/>
              <a:gd name="connsiteY1" fmla="*/ 119264 h 477054"/>
              <a:gd name="connsiteX2" fmla="*/ 616880 w 855407"/>
              <a:gd name="connsiteY2" fmla="*/ 0 h 477054"/>
              <a:gd name="connsiteX3" fmla="*/ 855407 w 855407"/>
              <a:gd name="connsiteY3" fmla="*/ 238527 h 477054"/>
              <a:gd name="connsiteX4" fmla="*/ 616880 w 855407"/>
              <a:gd name="connsiteY4" fmla="*/ 477054 h 477054"/>
              <a:gd name="connsiteX5" fmla="*/ 616880 w 855407"/>
              <a:gd name="connsiteY5" fmla="*/ 357791 h 477054"/>
              <a:gd name="connsiteX6" fmla="*/ 0 w 855407"/>
              <a:gd name="connsiteY6" fmla="*/ 357791 h 477054"/>
              <a:gd name="connsiteX7" fmla="*/ 0 w 855407"/>
              <a:gd name="connsiteY7" fmla="*/ 119264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407" h="477054" extrusionOk="0">
                <a:moveTo>
                  <a:pt x="0" y="119264"/>
                </a:moveTo>
                <a:cubicBezTo>
                  <a:pt x="73823" y="148439"/>
                  <a:pt x="490566" y="148781"/>
                  <a:pt x="616880" y="119264"/>
                </a:cubicBezTo>
                <a:cubicBezTo>
                  <a:pt x="615630" y="64463"/>
                  <a:pt x="614804" y="35099"/>
                  <a:pt x="616880" y="0"/>
                </a:cubicBezTo>
                <a:cubicBezTo>
                  <a:pt x="650707" y="19076"/>
                  <a:pt x="797507" y="207182"/>
                  <a:pt x="855407" y="238527"/>
                </a:cubicBezTo>
                <a:cubicBezTo>
                  <a:pt x="796463" y="311195"/>
                  <a:pt x="702852" y="432923"/>
                  <a:pt x="616880" y="477054"/>
                </a:cubicBezTo>
                <a:cubicBezTo>
                  <a:pt x="607010" y="429045"/>
                  <a:pt x="624833" y="403379"/>
                  <a:pt x="616880" y="357791"/>
                </a:cubicBezTo>
                <a:cubicBezTo>
                  <a:pt x="544680" y="404686"/>
                  <a:pt x="152623" y="334280"/>
                  <a:pt x="0" y="357791"/>
                </a:cubicBezTo>
                <a:cubicBezTo>
                  <a:pt x="-16949" y="329114"/>
                  <a:pt x="-414" y="181056"/>
                  <a:pt x="0" y="119264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1077933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571E2ED-24B4-8F6C-C594-2EECB512C835}"/>
              </a:ext>
            </a:extLst>
          </p:cNvPr>
          <p:cNvSpPr/>
          <p:nvPr/>
        </p:nvSpPr>
        <p:spPr>
          <a:xfrm>
            <a:off x="7090934" y="3651143"/>
            <a:ext cx="855407" cy="477054"/>
          </a:xfrm>
          <a:custGeom>
            <a:avLst/>
            <a:gdLst>
              <a:gd name="connsiteX0" fmla="*/ 0 w 855407"/>
              <a:gd name="connsiteY0" fmla="*/ 119264 h 477054"/>
              <a:gd name="connsiteX1" fmla="*/ 616880 w 855407"/>
              <a:gd name="connsiteY1" fmla="*/ 119264 h 477054"/>
              <a:gd name="connsiteX2" fmla="*/ 616880 w 855407"/>
              <a:gd name="connsiteY2" fmla="*/ 0 h 477054"/>
              <a:gd name="connsiteX3" fmla="*/ 855407 w 855407"/>
              <a:gd name="connsiteY3" fmla="*/ 238527 h 477054"/>
              <a:gd name="connsiteX4" fmla="*/ 616880 w 855407"/>
              <a:gd name="connsiteY4" fmla="*/ 477054 h 477054"/>
              <a:gd name="connsiteX5" fmla="*/ 616880 w 855407"/>
              <a:gd name="connsiteY5" fmla="*/ 357791 h 477054"/>
              <a:gd name="connsiteX6" fmla="*/ 0 w 855407"/>
              <a:gd name="connsiteY6" fmla="*/ 357791 h 477054"/>
              <a:gd name="connsiteX7" fmla="*/ 0 w 855407"/>
              <a:gd name="connsiteY7" fmla="*/ 119264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407" h="477054" extrusionOk="0">
                <a:moveTo>
                  <a:pt x="0" y="119264"/>
                </a:moveTo>
                <a:cubicBezTo>
                  <a:pt x="73823" y="148439"/>
                  <a:pt x="490566" y="148781"/>
                  <a:pt x="616880" y="119264"/>
                </a:cubicBezTo>
                <a:cubicBezTo>
                  <a:pt x="615630" y="64463"/>
                  <a:pt x="614804" y="35099"/>
                  <a:pt x="616880" y="0"/>
                </a:cubicBezTo>
                <a:cubicBezTo>
                  <a:pt x="650707" y="19076"/>
                  <a:pt x="797507" y="207182"/>
                  <a:pt x="855407" y="238527"/>
                </a:cubicBezTo>
                <a:cubicBezTo>
                  <a:pt x="796463" y="311195"/>
                  <a:pt x="702852" y="432923"/>
                  <a:pt x="616880" y="477054"/>
                </a:cubicBezTo>
                <a:cubicBezTo>
                  <a:pt x="607010" y="429045"/>
                  <a:pt x="624833" y="403379"/>
                  <a:pt x="616880" y="357791"/>
                </a:cubicBezTo>
                <a:cubicBezTo>
                  <a:pt x="544680" y="404686"/>
                  <a:pt x="152623" y="334280"/>
                  <a:pt x="0" y="357791"/>
                </a:cubicBezTo>
                <a:cubicBezTo>
                  <a:pt x="-16949" y="329114"/>
                  <a:pt x="-414" y="181056"/>
                  <a:pt x="0" y="119264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1077933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0AA27C-725E-C4D7-DBFA-1846C86BB2F0}"/>
                  </a:ext>
                </a:extLst>
              </p:cNvPr>
              <p:cNvSpPr txBox="1"/>
              <p:nvPr/>
            </p:nvSpPr>
            <p:spPr>
              <a:xfrm>
                <a:off x="2128251" y="4407599"/>
                <a:ext cx="2369575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나 오늘 헤어졌어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sentiment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슬픔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0AA27C-725E-C4D7-DBFA-1846C86B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51" y="4407599"/>
                <a:ext cx="2369575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06B3C0C-158E-8E2B-3797-CE30127B48C3}"/>
              </a:ext>
            </a:extLst>
          </p:cNvPr>
          <p:cNvSpPr txBox="1"/>
          <p:nvPr/>
        </p:nvSpPr>
        <p:spPr>
          <a:xfrm>
            <a:off x="7272619" y="4495069"/>
            <a:ext cx="330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A: </a:t>
            </a:r>
            <a:r>
              <a:rPr lang="ko-KR" altLang="en-US" dirty="0"/>
              <a:t>정말 안타깝게 생각해 ㅠㅠ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9B33E70-E220-21F2-30A0-65212646BFB2}"/>
              </a:ext>
            </a:extLst>
          </p:cNvPr>
          <p:cNvCxnSpPr>
            <a:cxnSpLocks/>
          </p:cNvCxnSpPr>
          <p:nvPr/>
        </p:nvCxnSpPr>
        <p:spPr>
          <a:xfrm rot="5400000">
            <a:off x="2542395" y="2884404"/>
            <a:ext cx="1155368" cy="3781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8E6D162-720E-CC24-8B27-D661FECD4518}"/>
              </a:ext>
            </a:extLst>
          </p:cNvPr>
          <p:cNvCxnSpPr>
            <a:cxnSpLocks/>
          </p:cNvCxnSpPr>
          <p:nvPr/>
        </p:nvCxnSpPr>
        <p:spPr>
          <a:xfrm>
            <a:off x="8772326" y="2495775"/>
            <a:ext cx="0" cy="750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EB37B6-CB23-73AC-AF5A-240601FE5A61}"/>
              </a:ext>
            </a:extLst>
          </p:cNvPr>
          <p:cNvCxnSpPr>
            <a:cxnSpLocks/>
          </p:cNvCxnSpPr>
          <p:nvPr/>
        </p:nvCxnSpPr>
        <p:spPr>
          <a:xfrm flipH="1">
            <a:off x="3494937" y="3245854"/>
            <a:ext cx="5277389" cy="125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0D1FC4-E56C-5ABF-D36E-32BAB9247072}"/>
              </a:ext>
            </a:extLst>
          </p:cNvPr>
          <p:cNvCxnSpPr>
            <a:cxnSpLocks/>
          </p:cNvCxnSpPr>
          <p:nvPr/>
        </p:nvCxnSpPr>
        <p:spPr>
          <a:xfrm>
            <a:off x="3494937" y="3258362"/>
            <a:ext cx="0" cy="392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957D0A04-191D-52B7-91B6-ECB2D4A67435}"/>
              </a:ext>
            </a:extLst>
          </p:cNvPr>
          <p:cNvGrpSpPr/>
          <p:nvPr/>
        </p:nvGrpSpPr>
        <p:grpSpPr>
          <a:xfrm>
            <a:off x="813041" y="-364909"/>
            <a:ext cx="9794952" cy="7294627"/>
            <a:chOff x="1198524" y="441914"/>
            <a:chExt cx="9794952" cy="72946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264DAC-A47E-0F5D-238E-98613F022474}"/>
                </a:ext>
              </a:extLst>
            </p:cNvPr>
            <p:cNvSpPr/>
            <p:nvPr/>
          </p:nvSpPr>
          <p:spPr>
            <a:xfrm>
              <a:off x="1198524" y="441914"/>
              <a:ext cx="9794952" cy="729462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6F0331D-00A4-132A-3085-E5F581873A13}"/>
                </a:ext>
              </a:extLst>
            </p:cNvPr>
            <p:cNvSpPr/>
            <p:nvPr/>
          </p:nvSpPr>
          <p:spPr>
            <a:xfrm>
              <a:off x="5045541" y="1174665"/>
              <a:ext cx="1810868" cy="842682"/>
            </a:xfrm>
            <a:prstGeom prst="roundRect">
              <a:avLst/>
            </a:prstGeom>
            <a:pattFill prst="pct60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Fine-tuned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GPT</a:t>
              </a:r>
              <a:r>
                <a:rPr lang="en-US" altLang="ko-KR" dirty="0">
                  <a:solidFill>
                    <a:schemeClr val="tx1"/>
                  </a:solidFill>
                </a:rPr>
                <a:t> 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003D56-51E1-AD4F-1800-B53F974D0171}"/>
                </a:ext>
              </a:extLst>
            </p:cNvPr>
            <p:cNvSpPr txBox="1"/>
            <p:nvPr/>
          </p:nvSpPr>
          <p:spPr>
            <a:xfrm>
              <a:off x="2639530" y="1357479"/>
              <a:ext cx="1347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Inputs</a:t>
              </a:r>
              <a:endParaRPr lang="ko-KR" altLang="en-US" sz="25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9C60C-4140-BB69-3DA6-DDFC2AF31D93}"/>
                </a:ext>
              </a:extLst>
            </p:cNvPr>
            <p:cNvSpPr txBox="1"/>
            <p:nvPr/>
          </p:nvSpPr>
          <p:spPr>
            <a:xfrm>
              <a:off x="8081396" y="1357479"/>
              <a:ext cx="16856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Outputs</a:t>
              </a:r>
              <a:endParaRPr lang="ko-KR" altLang="en-US" sz="2500" b="1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566B200-99F8-784E-C39E-E1D0A021150D}"/>
                </a:ext>
              </a:extLst>
            </p:cNvPr>
            <p:cNvSpPr/>
            <p:nvPr/>
          </p:nvSpPr>
          <p:spPr>
            <a:xfrm>
              <a:off x="3955609" y="1357479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54D3581-4F2E-758E-BB64-BC45F4F698AA}"/>
                </a:ext>
              </a:extLst>
            </p:cNvPr>
            <p:cNvSpPr/>
            <p:nvPr/>
          </p:nvSpPr>
          <p:spPr>
            <a:xfrm>
              <a:off x="7090934" y="1357479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E013D8-833E-8C01-F734-D2EAF39FC791}"/>
                </a:ext>
              </a:extLst>
            </p:cNvPr>
            <p:cNvSpPr txBox="1"/>
            <p:nvPr/>
          </p:nvSpPr>
          <p:spPr>
            <a:xfrm>
              <a:off x="2128251" y="2113935"/>
              <a:ext cx="2369575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Q: </a:t>
              </a:r>
              <a:r>
                <a:rPr lang="ko-KR" altLang="en-US" dirty="0"/>
                <a:t>나 오늘 헤어졌어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6639D-5421-7506-765E-41B6F134B13F}"/>
                </a:ext>
              </a:extLst>
            </p:cNvPr>
            <p:cNvSpPr txBox="1"/>
            <p:nvPr/>
          </p:nvSpPr>
          <p:spPr>
            <a:xfrm>
              <a:off x="8025943" y="2113935"/>
              <a:ext cx="149276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A: </a:t>
              </a:r>
              <a:r>
                <a:rPr lang="ko-KR" altLang="en-US" dirty="0"/>
                <a:t>슬프다 </a:t>
              </a:r>
              <a:r>
                <a:rPr lang="ko-KR" altLang="en-US" dirty="0" err="1"/>
                <a:t>ㅠ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9531319-6B66-AE77-BC95-1BB126DB1759}"/>
                </a:ext>
              </a:extLst>
            </p:cNvPr>
            <p:cNvSpPr/>
            <p:nvPr/>
          </p:nvSpPr>
          <p:spPr>
            <a:xfrm>
              <a:off x="5045541" y="3468329"/>
              <a:ext cx="1810868" cy="842682"/>
            </a:xfrm>
            <a:prstGeom prst="roundRect">
              <a:avLst/>
            </a:prstGeom>
            <a:pattFill prst="pct60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Fine-tuned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BERT</a:t>
              </a:r>
              <a:r>
                <a:rPr lang="en-US" altLang="ko-KR" dirty="0">
                  <a:solidFill>
                    <a:schemeClr val="tx1"/>
                  </a:solidFill>
                </a:rPr>
                <a:t> 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89F255-FA8E-F390-12BD-65C4D096A1A8}"/>
                </a:ext>
              </a:extLst>
            </p:cNvPr>
            <p:cNvSpPr txBox="1"/>
            <p:nvPr/>
          </p:nvSpPr>
          <p:spPr>
            <a:xfrm>
              <a:off x="2639530" y="3651143"/>
              <a:ext cx="1347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Inputs</a:t>
              </a:r>
              <a:endParaRPr lang="ko-KR" altLang="en-US" sz="2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7B28E3-0F53-5133-1242-560265EF0FA5}"/>
                </a:ext>
              </a:extLst>
            </p:cNvPr>
            <p:cNvSpPr txBox="1"/>
            <p:nvPr/>
          </p:nvSpPr>
          <p:spPr>
            <a:xfrm>
              <a:off x="8081396" y="3651143"/>
              <a:ext cx="16856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Outputs</a:t>
              </a:r>
              <a:endParaRPr lang="ko-KR" altLang="en-US" sz="2500" b="1" dirty="0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F069B5A6-A485-EB1F-106D-9B63C026E034}"/>
                </a:ext>
              </a:extLst>
            </p:cNvPr>
            <p:cNvSpPr/>
            <p:nvPr/>
          </p:nvSpPr>
          <p:spPr>
            <a:xfrm>
              <a:off x="3955609" y="3651143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53C096A-7877-89FD-40FF-60C0C02DFD18}"/>
                </a:ext>
              </a:extLst>
            </p:cNvPr>
            <p:cNvSpPr/>
            <p:nvPr/>
          </p:nvSpPr>
          <p:spPr>
            <a:xfrm>
              <a:off x="7090934" y="3651143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20056B-65B2-62FD-919E-D3692F7D69BB}"/>
                </a:ext>
              </a:extLst>
            </p:cNvPr>
            <p:cNvCxnSpPr>
              <a:cxnSpLocks/>
            </p:cNvCxnSpPr>
            <p:nvPr/>
          </p:nvCxnSpPr>
          <p:spPr>
            <a:xfrm>
              <a:off x="8772326" y="2495775"/>
              <a:ext cx="0" cy="4571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F2C9A24-3F8E-7565-666E-B6877B709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937" y="2952932"/>
              <a:ext cx="5277389" cy="12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92470C4-A1BF-FE19-52C1-6CB1BBC465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4937" y="2965440"/>
              <a:ext cx="0" cy="6857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CB0A22-7C24-216E-0C05-DC137957C74E}"/>
                </a:ext>
              </a:extLst>
            </p:cNvPr>
            <p:cNvSpPr txBox="1"/>
            <p:nvPr/>
          </p:nvSpPr>
          <p:spPr>
            <a:xfrm>
              <a:off x="2493783" y="4484730"/>
              <a:ext cx="149276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A: </a:t>
              </a:r>
              <a:r>
                <a:rPr lang="ko-KR" altLang="en-US" dirty="0"/>
                <a:t>슬프다 </a:t>
              </a:r>
              <a:r>
                <a:rPr lang="ko-KR" altLang="en-US" dirty="0" err="1"/>
                <a:t>ㅠ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52C3B6-CACC-5809-72BC-55BA5ADF01B5}"/>
                </a:ext>
              </a:extLst>
            </p:cNvPr>
            <p:cNvSpPr txBox="1"/>
            <p:nvPr/>
          </p:nvSpPr>
          <p:spPr>
            <a:xfrm>
              <a:off x="7857421" y="4484730"/>
              <a:ext cx="182981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sentiment: </a:t>
              </a:r>
              <a:r>
                <a:rPr lang="ko-KR" altLang="en-US" dirty="0"/>
                <a:t>슬픔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8F1E08C-784D-531F-E014-D03C232794BA}"/>
                </a:ext>
              </a:extLst>
            </p:cNvPr>
            <p:cNvSpPr/>
            <p:nvPr/>
          </p:nvSpPr>
          <p:spPr>
            <a:xfrm>
              <a:off x="5007909" y="5826616"/>
              <a:ext cx="1810868" cy="842682"/>
            </a:xfrm>
            <a:prstGeom prst="roundRect">
              <a:avLst/>
            </a:prstGeom>
            <a:pattFill prst="pct60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Fine-tuned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GPT</a:t>
              </a:r>
              <a:r>
                <a:rPr lang="en-US" altLang="ko-KR" dirty="0">
                  <a:solidFill>
                    <a:schemeClr val="tx1"/>
                  </a:solidFill>
                </a:rPr>
                <a:t> 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16544-E2C2-83E6-BC8A-766BEB1021CB}"/>
                </a:ext>
              </a:extLst>
            </p:cNvPr>
            <p:cNvSpPr txBox="1"/>
            <p:nvPr/>
          </p:nvSpPr>
          <p:spPr>
            <a:xfrm>
              <a:off x="2601898" y="6009430"/>
              <a:ext cx="1347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Inputs</a:t>
              </a:r>
              <a:endParaRPr lang="ko-KR" altLang="en-US" sz="25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080A17-3C24-18AA-C592-125D81555CE2}"/>
                </a:ext>
              </a:extLst>
            </p:cNvPr>
            <p:cNvSpPr txBox="1"/>
            <p:nvPr/>
          </p:nvSpPr>
          <p:spPr>
            <a:xfrm>
              <a:off x="8043764" y="6009430"/>
              <a:ext cx="16856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Outputs</a:t>
              </a:r>
              <a:endParaRPr lang="ko-KR" altLang="en-US" sz="2500" b="1" dirty="0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80F921E8-2C22-E79E-0E3C-2F6B117F5E1A}"/>
                </a:ext>
              </a:extLst>
            </p:cNvPr>
            <p:cNvSpPr/>
            <p:nvPr/>
          </p:nvSpPr>
          <p:spPr>
            <a:xfrm>
              <a:off x="3917977" y="6009430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EC47F0E3-A831-A709-1BAF-3DA1169269DD}"/>
                </a:ext>
              </a:extLst>
            </p:cNvPr>
            <p:cNvSpPr/>
            <p:nvPr/>
          </p:nvSpPr>
          <p:spPr>
            <a:xfrm>
              <a:off x="7053302" y="6009430"/>
              <a:ext cx="855407" cy="477054"/>
            </a:xfrm>
            <a:custGeom>
              <a:avLst/>
              <a:gdLst>
                <a:gd name="connsiteX0" fmla="*/ 0 w 855407"/>
                <a:gd name="connsiteY0" fmla="*/ 119264 h 477054"/>
                <a:gd name="connsiteX1" fmla="*/ 616880 w 855407"/>
                <a:gd name="connsiteY1" fmla="*/ 119264 h 477054"/>
                <a:gd name="connsiteX2" fmla="*/ 616880 w 855407"/>
                <a:gd name="connsiteY2" fmla="*/ 0 h 477054"/>
                <a:gd name="connsiteX3" fmla="*/ 855407 w 855407"/>
                <a:gd name="connsiteY3" fmla="*/ 238527 h 477054"/>
                <a:gd name="connsiteX4" fmla="*/ 616880 w 855407"/>
                <a:gd name="connsiteY4" fmla="*/ 477054 h 477054"/>
                <a:gd name="connsiteX5" fmla="*/ 616880 w 855407"/>
                <a:gd name="connsiteY5" fmla="*/ 357791 h 477054"/>
                <a:gd name="connsiteX6" fmla="*/ 0 w 855407"/>
                <a:gd name="connsiteY6" fmla="*/ 357791 h 477054"/>
                <a:gd name="connsiteX7" fmla="*/ 0 w 855407"/>
                <a:gd name="connsiteY7" fmla="*/ 119264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07" h="477054" extrusionOk="0">
                  <a:moveTo>
                    <a:pt x="0" y="119264"/>
                  </a:moveTo>
                  <a:cubicBezTo>
                    <a:pt x="73823" y="148439"/>
                    <a:pt x="490566" y="148781"/>
                    <a:pt x="616880" y="119264"/>
                  </a:cubicBezTo>
                  <a:cubicBezTo>
                    <a:pt x="615630" y="64463"/>
                    <a:pt x="614804" y="35099"/>
                    <a:pt x="616880" y="0"/>
                  </a:cubicBezTo>
                  <a:cubicBezTo>
                    <a:pt x="650707" y="19076"/>
                    <a:pt x="797507" y="207182"/>
                    <a:pt x="855407" y="238527"/>
                  </a:cubicBezTo>
                  <a:cubicBezTo>
                    <a:pt x="796463" y="311195"/>
                    <a:pt x="702852" y="432923"/>
                    <a:pt x="616880" y="477054"/>
                  </a:cubicBezTo>
                  <a:cubicBezTo>
                    <a:pt x="607010" y="429045"/>
                    <a:pt x="624833" y="403379"/>
                    <a:pt x="616880" y="357791"/>
                  </a:cubicBezTo>
                  <a:cubicBezTo>
                    <a:pt x="544680" y="404686"/>
                    <a:pt x="152623" y="334280"/>
                    <a:pt x="0" y="357791"/>
                  </a:cubicBezTo>
                  <a:cubicBezTo>
                    <a:pt x="-16949" y="329114"/>
                    <a:pt x="-414" y="181056"/>
                    <a:pt x="0" y="119264"/>
                  </a:cubicBezTo>
                  <a:close/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2810779332">
                    <a:prstGeom prst="right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A180E3-1EA6-2B86-183E-6CCC31CB2887}"/>
                    </a:ext>
                  </a:extLst>
                </p:cNvPr>
                <p:cNvSpPr txBox="1"/>
                <p:nvPr/>
              </p:nvSpPr>
              <p:spPr>
                <a:xfrm>
                  <a:off x="2090619" y="6765886"/>
                  <a:ext cx="2369575" cy="71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: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슬</m:t>
                                </m:r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프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다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sentiment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: 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슬픔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A180E3-1EA6-2B86-183E-6CCC31CB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19" y="6765886"/>
                  <a:ext cx="2369575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E91478-91DA-A40E-47AB-A890B7700332}"/>
                </a:ext>
              </a:extLst>
            </p:cNvPr>
            <p:cNvSpPr txBox="1"/>
            <p:nvPr/>
          </p:nvSpPr>
          <p:spPr>
            <a:xfrm>
              <a:off x="7234987" y="6853356"/>
              <a:ext cx="330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A: </a:t>
              </a:r>
              <a:r>
                <a:rPr lang="ko-KR" altLang="en-US" dirty="0"/>
                <a:t>정말 안타깝게 생각해 ㅠㅠ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84342670-5C3E-95EB-CF80-E2FC22816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4763" y="5242691"/>
              <a:ext cx="1155368" cy="378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9D7C7A-F91B-312C-B7E9-0603CC1AAEE9}"/>
                </a:ext>
              </a:extLst>
            </p:cNvPr>
            <p:cNvCxnSpPr>
              <a:cxnSpLocks/>
            </p:cNvCxnSpPr>
            <p:nvPr/>
          </p:nvCxnSpPr>
          <p:spPr>
            <a:xfrm>
              <a:off x="8734694" y="4854062"/>
              <a:ext cx="0" cy="7500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B888DE1-657F-58D8-5A8A-EB155597D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305" y="5604141"/>
              <a:ext cx="5277389" cy="12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9F111EA-1522-F444-4CB6-FBA979D76CBA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05" y="5616649"/>
              <a:ext cx="0" cy="3927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0D6CE8-62CB-D758-74B3-9DF2EDCE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97" y="681672"/>
            <a:ext cx="3149369" cy="2358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3C6B8-ACDB-120D-F965-3D3A291E9FAD}"/>
              </a:ext>
            </a:extLst>
          </p:cNvPr>
          <p:cNvSpPr txBox="1"/>
          <p:nvPr/>
        </p:nvSpPr>
        <p:spPr>
          <a:xfrm>
            <a:off x="1112966" y="853424"/>
            <a:ext cx="1301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</a:rPr>
              <a:t>AI</a:t>
            </a:r>
          </a:p>
          <a:p>
            <a:pPr algn="ctr"/>
            <a:r>
              <a:rPr lang="en-US" altLang="ko-KR" sz="2500" b="1" dirty="0">
                <a:solidFill>
                  <a:srgbClr val="FF0000"/>
                </a:solidFill>
              </a:rPr>
              <a:t>model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11" name="그래픽 10" descr="브라우저 창 단색으로 채워진">
            <a:extLst>
              <a:ext uri="{FF2B5EF4-FFF2-40B4-BE49-F238E27FC236}">
                <a16:creationId xmlns:a16="http://schemas.microsoft.com/office/drawing/2014/main" id="{E06B85EB-7CAE-3B9B-AC4E-52A33ADE6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010" y="70408"/>
            <a:ext cx="2241733" cy="2216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1487EC-E7A3-E954-08A8-E1ECC6EF1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231" y="980741"/>
            <a:ext cx="1589777" cy="8902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A2BC89-0465-5BB6-C101-C5DA300B753E}"/>
              </a:ext>
            </a:extLst>
          </p:cNvPr>
          <p:cNvSpPr/>
          <p:nvPr/>
        </p:nvSpPr>
        <p:spPr>
          <a:xfrm>
            <a:off x="4926866" y="1785803"/>
            <a:ext cx="2663638" cy="5309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AC0208-4B97-02C9-A560-C866A3533D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98" t="32075" r="11473" b="25359"/>
          <a:stretch/>
        </p:blipFill>
        <p:spPr>
          <a:xfrm>
            <a:off x="4926866" y="832539"/>
            <a:ext cx="2561565" cy="890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CE72BC-B038-E3C6-29CF-B4D9317CA7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96" t="22055" r="9818" b="18696"/>
          <a:stretch/>
        </p:blipFill>
        <p:spPr>
          <a:xfrm>
            <a:off x="3711182" y="4360312"/>
            <a:ext cx="3658011" cy="17058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B73658-1F81-31A4-8E74-F36911335A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27" t="21260" r="6531" b="18735"/>
          <a:stretch/>
        </p:blipFill>
        <p:spPr>
          <a:xfrm>
            <a:off x="4576072" y="3486976"/>
            <a:ext cx="2205318" cy="1085941"/>
          </a:xfrm>
          <a:prstGeom prst="rect">
            <a:avLst/>
          </a:prstGeom>
        </p:spPr>
      </p:pic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9D41B353-9FD0-BDC1-439C-E006579263D3}"/>
              </a:ext>
            </a:extLst>
          </p:cNvPr>
          <p:cNvSpPr/>
          <p:nvPr/>
        </p:nvSpPr>
        <p:spPr>
          <a:xfrm rot="2439205">
            <a:off x="7661805" y="2650420"/>
            <a:ext cx="604298" cy="2151561"/>
          </a:xfrm>
          <a:prstGeom prst="upDownArrow">
            <a:avLst>
              <a:gd name="adj1" fmla="val 42357"/>
              <a:gd name="adj2" fmla="val 445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A637F1-C875-D818-FE64-1353A4BA0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4083" y="3838460"/>
            <a:ext cx="1043703" cy="104370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EB3E84A-1389-8BB8-69EC-09983E62341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3795"/>
          <a:stretch/>
        </p:blipFill>
        <p:spPr>
          <a:xfrm>
            <a:off x="9025222" y="1940417"/>
            <a:ext cx="2065467" cy="89027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F0E87B-40C7-3594-7552-4886DF7BB046}"/>
              </a:ext>
            </a:extLst>
          </p:cNvPr>
          <p:cNvCxnSpPr>
            <a:cxnSpLocks/>
          </p:cNvCxnSpPr>
          <p:nvPr/>
        </p:nvCxnSpPr>
        <p:spPr>
          <a:xfrm flipH="1">
            <a:off x="8426932" y="1402663"/>
            <a:ext cx="1949108" cy="884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8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89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이성주</dc:creator>
  <cp:lastModifiedBy>이성주</cp:lastModifiedBy>
  <cp:revision>7</cp:revision>
  <dcterms:created xsi:type="dcterms:W3CDTF">2023-04-05T03:52:30Z</dcterms:created>
  <dcterms:modified xsi:type="dcterms:W3CDTF">2023-04-05T06:10:21Z</dcterms:modified>
</cp:coreProperties>
</file>