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0" r:id="rId4"/>
    <p:sldId id="271" r:id="rId5"/>
    <p:sldId id="272" r:id="rId6"/>
    <p:sldId id="269" r:id="rId7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9"/>
    </p:embeddedFont>
    <p:embeddedFont>
      <p:font typeface="KoPubWorld돋움체 Bold" panose="00000800000000000000" pitchFamily="2" charset="-127"/>
      <p:bold r:id="rId10"/>
    </p:embeddedFont>
    <p:embeddedFont>
      <p:font typeface="Noto Sans" panose="020B0502040504020204" pitchFamily="34"/>
      <p:regular r:id="rId11"/>
      <p:bold r:id="rId12"/>
      <p:italic r:id="rId13"/>
      <p:boldItalic r:id="rId14"/>
    </p:embeddedFont>
    <p:embeddedFont>
      <p:font typeface="Noto Sans ExtraBold" panose="020B0600000101010101" charset="0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T8O0qDoeeoe4MMvoIwTB3F67m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D20E0D-F8DB-4A70-A3FF-2B94C6B11E6E}">
  <a:tblStyle styleId="{78D20E0D-F8DB-4A70-A3FF-2B94C6B11E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\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글씨체 : NotoSans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글씨체 : NotoSans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139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글씨체 : NotoSans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34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글씨체 : NotoSans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892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글씨체 : NotoSans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oostcampaitech3/final-project-level3-recsys-14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boostcampaitech3/final-project-level3-nlp-0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oostcampaitech3/Overview/blob/main/Final_Project_List.md" TargetMode="External"/><Relationship Id="rId5" Type="http://schemas.openxmlformats.org/officeDocument/2006/relationships/hyperlink" Target="https://github.com/boostcampaitech3/Overview" TargetMode="External"/><Relationship Id="rId4" Type="http://schemas.openxmlformats.org/officeDocument/2006/relationships/hyperlink" Target="https://github.com/boostcampaitech3" TargetMode="External"/><Relationship Id="rId9" Type="http://schemas.openxmlformats.org/officeDocument/2006/relationships/hyperlink" Target="https://github.com/boostcampaitech3/final-project-level3-cv-1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-13750" y="0"/>
            <a:ext cx="8639100" cy="469500"/>
          </a:xfrm>
          <a:prstGeom prst="rect">
            <a:avLst/>
          </a:prstGeom>
          <a:solidFill>
            <a:srgbClr val="DBE3F3"/>
          </a:solidFill>
          <a:ln w="9525" cap="flat" cmpd="sng">
            <a:solidFill>
              <a:srgbClr val="DBE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8632975" y="469400"/>
            <a:ext cx="510900" cy="4674000"/>
          </a:xfrm>
          <a:prstGeom prst="rect">
            <a:avLst/>
          </a:prstGeom>
          <a:solidFill>
            <a:srgbClr val="0048D7"/>
          </a:solidFill>
          <a:ln w="9525" cap="flat" cmpd="sng">
            <a:solidFill>
              <a:srgbClr val="0048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"/>
          <p:cNvCxnSpPr/>
          <p:nvPr/>
        </p:nvCxnSpPr>
        <p:spPr>
          <a:xfrm>
            <a:off x="-14550" y="469400"/>
            <a:ext cx="917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"/>
          <p:cNvCxnSpPr/>
          <p:nvPr/>
        </p:nvCxnSpPr>
        <p:spPr>
          <a:xfrm>
            <a:off x="863297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00" y="152613"/>
            <a:ext cx="732350" cy="1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588175" y="1171500"/>
            <a:ext cx="2289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ko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</a:t>
            </a:r>
            <a:r>
              <a:rPr lang="ko" sz="2900" b="1" i="0" u="none" strike="noStrike" cap="none">
                <a:solidFill>
                  <a:srgbClr val="0048D7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ko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"/>
          <p:cNvCxnSpPr/>
          <p:nvPr/>
        </p:nvCxnSpPr>
        <p:spPr>
          <a:xfrm>
            <a:off x="653950" y="2315650"/>
            <a:ext cx="1800" cy="84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"/>
          <p:cNvSpPr txBox="1"/>
          <p:nvPr/>
        </p:nvSpPr>
        <p:spPr>
          <a:xfrm>
            <a:off x="1417750" y="1389300"/>
            <a:ext cx="1457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2023</a:t>
            </a:r>
            <a:endParaRPr sz="15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599510" y="1035100"/>
            <a:ext cx="640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경희대학교 데이터 분석 동아리</a:t>
            </a:r>
            <a:endParaRPr sz="11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751898" y="2211592"/>
            <a:ext cx="6406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altLang="ko-KR" sz="2700" b="1" dirty="0">
                <a:solidFill>
                  <a:srgbClr val="0048D7"/>
                </a:solidFill>
              </a:rPr>
              <a:t>KHUDA </a:t>
            </a:r>
            <a:r>
              <a:rPr lang="en-US" altLang="ko-KR" sz="2700" b="1" dirty="0" err="1">
                <a:solidFill>
                  <a:srgbClr val="0048D7"/>
                </a:solidFill>
              </a:rPr>
              <a:t>Github</a:t>
            </a:r>
            <a:endParaRPr sz="2700" b="1" i="0" u="none" strike="noStrike" cap="none" dirty="0">
              <a:solidFill>
                <a:srgbClr val="0048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8600" y="4372450"/>
            <a:ext cx="618550" cy="6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751896" y="2811592"/>
            <a:ext cx="640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en-US" altLang="ko" sz="11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2023.05.03</a:t>
            </a:r>
            <a:r>
              <a:rPr lang="ko" sz="11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 sz="11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>
            <a:off x="8632975" y="469400"/>
            <a:ext cx="510900" cy="4674000"/>
          </a:xfrm>
          <a:prstGeom prst="rect">
            <a:avLst/>
          </a:prstGeom>
          <a:solidFill>
            <a:srgbClr val="0048D7"/>
          </a:solidFill>
          <a:ln w="9525" cap="flat" cmpd="sng">
            <a:solidFill>
              <a:srgbClr val="0048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4"/>
          <p:cNvCxnSpPr/>
          <p:nvPr/>
        </p:nvCxnSpPr>
        <p:spPr>
          <a:xfrm>
            <a:off x="-14550" y="469400"/>
            <a:ext cx="917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79;p4"/>
          <p:cNvCxnSpPr/>
          <p:nvPr/>
        </p:nvCxnSpPr>
        <p:spPr>
          <a:xfrm>
            <a:off x="863297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00" y="152613"/>
            <a:ext cx="732350" cy="1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>
            <a:spLocks noGrp="1"/>
          </p:cNvSpPr>
          <p:nvPr>
            <p:ph type="title" idx="4294967295"/>
          </p:nvPr>
        </p:nvSpPr>
        <p:spPr>
          <a:xfrm>
            <a:off x="343950" y="767350"/>
            <a:ext cx="29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" sz="2920" dirty="0">
                <a:solidFill>
                  <a:srgbClr val="0048D7"/>
                </a:solidFill>
                <a:latin typeface="Noto Sans ExtraBold"/>
                <a:ea typeface="Noto Sans ExtraBold"/>
                <a:cs typeface="Noto Sans ExtraBold"/>
                <a:sym typeface="Noto Sans ExtraBold"/>
              </a:rPr>
              <a:t>KHUDA </a:t>
            </a:r>
            <a:r>
              <a:rPr lang="en-US" altLang="ko" sz="2920" dirty="0" err="1">
                <a:solidFill>
                  <a:srgbClr val="0048D7"/>
                </a:solidFill>
                <a:latin typeface="Noto Sans ExtraBold"/>
                <a:ea typeface="Noto Sans ExtraBold"/>
                <a:cs typeface="Noto Sans ExtraBold"/>
                <a:sym typeface="Noto Sans ExtraBold"/>
              </a:rPr>
              <a:t>Github</a:t>
            </a:r>
            <a:endParaRPr sz="2920" dirty="0">
              <a:solidFill>
                <a:srgbClr val="0048D7"/>
              </a:solidFill>
              <a:latin typeface="Noto Sans ExtraBold"/>
              <a:ea typeface="Noto Sans ExtraBold"/>
              <a:cs typeface="Noto Sans ExtraBold"/>
              <a:sym typeface="Noto Sans ExtraBold"/>
            </a:endParaRPr>
          </a:p>
        </p:txBody>
      </p:sp>
      <p:cxnSp>
        <p:nvCxnSpPr>
          <p:cNvPr id="83" name="Google Shape;83;p4"/>
          <p:cNvCxnSpPr>
            <a:cxnSpLocks/>
          </p:cNvCxnSpPr>
          <p:nvPr/>
        </p:nvCxnSpPr>
        <p:spPr>
          <a:xfrm>
            <a:off x="440075" y="1393188"/>
            <a:ext cx="2752199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EEA5F2-7761-D2EE-441A-5E3380777B3D}"/>
              </a:ext>
            </a:extLst>
          </p:cNvPr>
          <p:cNvSpPr txBox="1"/>
          <p:nvPr/>
        </p:nvSpPr>
        <p:spPr>
          <a:xfrm>
            <a:off x="343950" y="1503001"/>
            <a:ext cx="325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Link : https://github.com/khuda-3rd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B10352-FD79-D808-86AE-716728C9E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722" y="1824575"/>
            <a:ext cx="4221554" cy="30603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FF2DC9-1B4B-60C5-57BE-4D68349A3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75" y="1824575"/>
            <a:ext cx="3725949" cy="30465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>
            <a:off x="8632975" y="469400"/>
            <a:ext cx="510900" cy="4674000"/>
          </a:xfrm>
          <a:prstGeom prst="rect">
            <a:avLst/>
          </a:prstGeom>
          <a:solidFill>
            <a:srgbClr val="0048D7"/>
          </a:solidFill>
          <a:ln w="9525" cap="flat" cmpd="sng">
            <a:solidFill>
              <a:srgbClr val="0048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4"/>
          <p:cNvCxnSpPr/>
          <p:nvPr/>
        </p:nvCxnSpPr>
        <p:spPr>
          <a:xfrm>
            <a:off x="-14550" y="469400"/>
            <a:ext cx="917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79;p4"/>
          <p:cNvCxnSpPr/>
          <p:nvPr/>
        </p:nvCxnSpPr>
        <p:spPr>
          <a:xfrm>
            <a:off x="863297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00" y="152613"/>
            <a:ext cx="732350" cy="1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>
            <a:spLocks noGrp="1"/>
          </p:cNvSpPr>
          <p:nvPr>
            <p:ph type="title" idx="4294967295"/>
          </p:nvPr>
        </p:nvSpPr>
        <p:spPr>
          <a:xfrm>
            <a:off x="343950" y="767350"/>
            <a:ext cx="29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" sz="2920" dirty="0">
                <a:solidFill>
                  <a:srgbClr val="0048D7"/>
                </a:solidFill>
                <a:latin typeface="Noto Sans ExtraBold"/>
                <a:ea typeface="Noto Sans ExtraBold"/>
                <a:cs typeface="Noto Sans ExtraBold"/>
                <a:sym typeface="Noto Sans ExtraBold"/>
              </a:rPr>
              <a:t>KHUDA </a:t>
            </a:r>
            <a:r>
              <a:rPr lang="en-US" altLang="ko" sz="2920" dirty="0" err="1">
                <a:solidFill>
                  <a:srgbClr val="0048D7"/>
                </a:solidFill>
                <a:latin typeface="Noto Sans ExtraBold"/>
                <a:ea typeface="Noto Sans ExtraBold"/>
                <a:cs typeface="Noto Sans ExtraBold"/>
                <a:sym typeface="Noto Sans ExtraBold"/>
              </a:rPr>
              <a:t>Github</a:t>
            </a:r>
            <a:endParaRPr sz="2920" dirty="0">
              <a:solidFill>
                <a:srgbClr val="0048D7"/>
              </a:solidFill>
              <a:latin typeface="Noto Sans ExtraBold"/>
              <a:ea typeface="Noto Sans ExtraBold"/>
              <a:cs typeface="Noto Sans ExtraBold"/>
              <a:sym typeface="Noto Sans ExtraBold"/>
            </a:endParaRPr>
          </a:p>
        </p:txBody>
      </p:sp>
      <p:cxnSp>
        <p:nvCxnSpPr>
          <p:cNvPr id="83" name="Google Shape;83;p4"/>
          <p:cNvCxnSpPr>
            <a:cxnSpLocks/>
          </p:cNvCxnSpPr>
          <p:nvPr/>
        </p:nvCxnSpPr>
        <p:spPr>
          <a:xfrm>
            <a:off x="440075" y="1393188"/>
            <a:ext cx="2752199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9A1BF10-B00F-044F-ACC6-BCD63CE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75" y="1610542"/>
            <a:ext cx="5663609" cy="306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6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>
            <a:off x="8632975" y="469400"/>
            <a:ext cx="510900" cy="4674000"/>
          </a:xfrm>
          <a:prstGeom prst="rect">
            <a:avLst/>
          </a:prstGeom>
          <a:solidFill>
            <a:srgbClr val="0048D7"/>
          </a:solidFill>
          <a:ln w="9525" cap="flat" cmpd="sng">
            <a:solidFill>
              <a:srgbClr val="0048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4"/>
          <p:cNvCxnSpPr/>
          <p:nvPr/>
        </p:nvCxnSpPr>
        <p:spPr>
          <a:xfrm>
            <a:off x="-14550" y="469400"/>
            <a:ext cx="917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79;p4"/>
          <p:cNvCxnSpPr/>
          <p:nvPr/>
        </p:nvCxnSpPr>
        <p:spPr>
          <a:xfrm>
            <a:off x="863297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00" y="152613"/>
            <a:ext cx="732350" cy="1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>
            <a:spLocks noGrp="1"/>
          </p:cNvSpPr>
          <p:nvPr>
            <p:ph type="title" idx="4294967295"/>
          </p:nvPr>
        </p:nvSpPr>
        <p:spPr>
          <a:xfrm>
            <a:off x="343950" y="767350"/>
            <a:ext cx="29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" sz="2920" dirty="0">
                <a:solidFill>
                  <a:srgbClr val="0048D7"/>
                </a:solidFill>
                <a:latin typeface="Noto Sans ExtraBold"/>
                <a:ea typeface="Noto Sans ExtraBold"/>
                <a:cs typeface="Noto Sans ExtraBold"/>
                <a:sym typeface="Noto Sans ExtraBold"/>
              </a:rPr>
              <a:t>KHUDA </a:t>
            </a:r>
            <a:r>
              <a:rPr lang="en-US" altLang="ko" sz="2920" dirty="0" err="1">
                <a:solidFill>
                  <a:srgbClr val="0048D7"/>
                </a:solidFill>
                <a:latin typeface="Noto Sans ExtraBold"/>
                <a:ea typeface="Noto Sans ExtraBold"/>
                <a:cs typeface="Noto Sans ExtraBold"/>
                <a:sym typeface="Noto Sans ExtraBold"/>
              </a:rPr>
              <a:t>Github</a:t>
            </a:r>
            <a:endParaRPr sz="2920" dirty="0">
              <a:solidFill>
                <a:srgbClr val="0048D7"/>
              </a:solidFill>
              <a:latin typeface="Noto Sans ExtraBold"/>
              <a:ea typeface="Noto Sans ExtraBold"/>
              <a:cs typeface="Noto Sans ExtraBold"/>
              <a:sym typeface="Noto Sans ExtraBold"/>
            </a:endParaRPr>
          </a:p>
        </p:txBody>
      </p:sp>
      <p:cxnSp>
        <p:nvCxnSpPr>
          <p:cNvPr id="83" name="Google Shape;83;p4"/>
          <p:cNvCxnSpPr>
            <a:cxnSpLocks/>
          </p:cNvCxnSpPr>
          <p:nvPr/>
        </p:nvCxnSpPr>
        <p:spPr>
          <a:xfrm>
            <a:off x="440075" y="1393188"/>
            <a:ext cx="2752199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B552890-3CF5-8A65-AED0-C9BF3D42F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75" y="1574204"/>
            <a:ext cx="3214413" cy="23947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F42F66-F1A6-39CD-EA8D-B3EF8DD14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000" y="2332074"/>
            <a:ext cx="3110757" cy="24279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AE3613-141E-9E3C-8624-7ECA1C633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602" y="1574203"/>
            <a:ext cx="3196990" cy="26646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BC20CD-2CDD-D0FC-186C-9D8B6A64B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5894" y="2332074"/>
            <a:ext cx="3110758" cy="24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1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>
            <a:off x="8632975" y="469400"/>
            <a:ext cx="510900" cy="4674000"/>
          </a:xfrm>
          <a:prstGeom prst="rect">
            <a:avLst/>
          </a:prstGeom>
          <a:solidFill>
            <a:srgbClr val="0048D7"/>
          </a:solidFill>
          <a:ln w="9525" cap="flat" cmpd="sng">
            <a:solidFill>
              <a:srgbClr val="0048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4"/>
          <p:cNvCxnSpPr/>
          <p:nvPr/>
        </p:nvCxnSpPr>
        <p:spPr>
          <a:xfrm>
            <a:off x="-14550" y="469400"/>
            <a:ext cx="917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79;p4"/>
          <p:cNvCxnSpPr/>
          <p:nvPr/>
        </p:nvCxnSpPr>
        <p:spPr>
          <a:xfrm>
            <a:off x="863297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00" y="152613"/>
            <a:ext cx="732350" cy="1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>
            <a:spLocks noGrp="1"/>
          </p:cNvSpPr>
          <p:nvPr>
            <p:ph type="title" idx="4294967295"/>
          </p:nvPr>
        </p:nvSpPr>
        <p:spPr>
          <a:xfrm>
            <a:off x="343950" y="767350"/>
            <a:ext cx="29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" sz="2920" dirty="0">
                <a:solidFill>
                  <a:srgbClr val="0048D7"/>
                </a:solidFill>
                <a:latin typeface="Noto Sans ExtraBold"/>
                <a:ea typeface="Noto Sans ExtraBold"/>
                <a:cs typeface="Noto Sans ExtraBold"/>
                <a:sym typeface="Noto Sans ExtraBold"/>
              </a:rPr>
              <a:t>KHUDA </a:t>
            </a:r>
            <a:r>
              <a:rPr lang="en-US" altLang="ko" sz="2920" dirty="0" err="1">
                <a:solidFill>
                  <a:srgbClr val="0048D7"/>
                </a:solidFill>
                <a:latin typeface="Noto Sans ExtraBold"/>
                <a:ea typeface="Noto Sans ExtraBold"/>
                <a:cs typeface="Noto Sans ExtraBold"/>
                <a:sym typeface="Noto Sans ExtraBold"/>
              </a:rPr>
              <a:t>Github</a:t>
            </a:r>
            <a:endParaRPr sz="2920" dirty="0">
              <a:solidFill>
                <a:srgbClr val="0048D7"/>
              </a:solidFill>
              <a:latin typeface="Noto Sans ExtraBold"/>
              <a:ea typeface="Noto Sans ExtraBold"/>
              <a:cs typeface="Noto Sans ExtraBold"/>
              <a:sym typeface="Noto Sans ExtraBold"/>
            </a:endParaRPr>
          </a:p>
        </p:txBody>
      </p:sp>
      <p:cxnSp>
        <p:nvCxnSpPr>
          <p:cNvPr id="83" name="Google Shape;83;p4"/>
          <p:cNvCxnSpPr>
            <a:cxnSpLocks/>
          </p:cNvCxnSpPr>
          <p:nvPr/>
        </p:nvCxnSpPr>
        <p:spPr>
          <a:xfrm>
            <a:off x="440075" y="1393188"/>
            <a:ext cx="2752199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B19CFE-9958-FC9B-DF03-E2F5553F9A0B}"/>
              </a:ext>
            </a:extLst>
          </p:cNvPr>
          <p:cNvSpPr txBox="1"/>
          <p:nvPr/>
        </p:nvSpPr>
        <p:spPr>
          <a:xfrm>
            <a:off x="440075" y="1573619"/>
            <a:ext cx="64994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https://github.com/boostcampaitech3</a:t>
            </a:r>
            <a:endParaRPr lang="en-US" altLang="ko-KR" dirty="0">
              <a:solidFill>
                <a:schemeClr val="bg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https://github.com/boostcampaitech3/Overview</a:t>
            </a:r>
            <a:endParaRPr lang="en-US" altLang="ko-KR" dirty="0">
              <a:solidFill>
                <a:schemeClr val="bg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https://github.com/boostcampaitech3/Overview/blob/main/Final_Project_List.md</a:t>
            </a:r>
            <a:endParaRPr lang="en-US" altLang="ko-KR" dirty="0">
              <a:solidFill>
                <a:schemeClr val="bg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https://github.com/boostcampaitech3/final-project-level3-nlp-03</a:t>
            </a:r>
            <a:endParaRPr lang="en-US" altLang="ko-KR" dirty="0">
              <a:solidFill>
                <a:schemeClr val="bg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https://github.com/boostcampaitech3/final-project-level3-recsys-14</a:t>
            </a:r>
            <a:endParaRPr lang="en-US" altLang="ko-KR" dirty="0">
              <a:solidFill>
                <a:schemeClr val="bg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https://github.com/boostcampaitech3/final-project-level3-cv-17</a:t>
            </a:r>
            <a:endParaRPr lang="en-US" altLang="ko-KR" dirty="0">
              <a:solidFill>
                <a:schemeClr val="bg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46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D7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 idx="4294967295"/>
          </p:nvPr>
        </p:nvSpPr>
        <p:spPr>
          <a:xfrm>
            <a:off x="2695360" y="1678300"/>
            <a:ext cx="375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60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Thank You </a:t>
            </a:r>
            <a:endParaRPr sz="600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349" name="Google Shape;349;p16"/>
          <p:cNvCxnSpPr/>
          <p:nvPr/>
        </p:nvCxnSpPr>
        <p:spPr>
          <a:xfrm>
            <a:off x="4265700" y="3233279"/>
            <a:ext cx="6126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3102" y="4552675"/>
            <a:ext cx="1652150" cy="4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6"/>
          <p:cNvSpPr txBox="1"/>
          <p:nvPr/>
        </p:nvSpPr>
        <p:spPr>
          <a:xfrm>
            <a:off x="2695360" y="2547645"/>
            <a:ext cx="3753279" cy="34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400" b="1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Any Question?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114</Words>
  <Application>Microsoft Office PowerPoint</Application>
  <PresentationFormat>화면 슬라이드 쇼(16:9)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Impact</vt:lpstr>
      <vt:lpstr>Noto Sans ExtraBold</vt:lpstr>
      <vt:lpstr>KoPubWorld돋움체 Bold</vt:lpstr>
      <vt:lpstr>Noto Sans</vt:lpstr>
      <vt:lpstr>Simple Light</vt:lpstr>
      <vt:lpstr>PowerPoint 프레젠테이션</vt:lpstr>
      <vt:lpstr>KHUDA Github</vt:lpstr>
      <vt:lpstr>KHUDA Github</vt:lpstr>
      <vt:lpstr>KHUDA Github</vt:lpstr>
      <vt:lpstr>KHUDA Github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yudain</dc:creator>
  <cp:lastModifiedBy>유 다인</cp:lastModifiedBy>
  <cp:revision>4</cp:revision>
  <dcterms:modified xsi:type="dcterms:W3CDTF">2023-05-03T05:14:40Z</dcterms:modified>
</cp:coreProperties>
</file>