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57" r:id="rId4"/>
    <p:sldId id="271" r:id="rId5"/>
    <p:sldId id="258" r:id="rId6"/>
    <p:sldId id="270" r:id="rId7"/>
    <p:sldId id="259" r:id="rId8"/>
    <p:sldId id="269" r:id="rId9"/>
    <p:sldId id="260" r:id="rId10"/>
    <p:sldId id="266" r:id="rId11"/>
    <p:sldId id="261" r:id="rId12"/>
    <p:sldId id="268" r:id="rId13"/>
    <p:sldId id="262" r:id="rId14"/>
    <p:sldId id="264" r:id="rId15"/>
    <p:sldId id="263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5AD24-3298-4554-8423-18A991EAD86A}" type="datetimeFigureOut">
              <a:rPr lang="ru-RU" smtClean="0"/>
              <a:t>28.07.2020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617E-C644-4368-AC41-353BC21C97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59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A30CE-093C-42EA-AFC5-10AD7AEB3D85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651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A30CE-093C-42EA-AFC5-10AD7AEB3D85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682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A30CE-093C-42EA-AFC5-10AD7AEB3D85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438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A30CE-093C-42EA-AFC5-10AD7AEB3D85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5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A30CE-093C-42EA-AFC5-10AD7AEB3D85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090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A30CE-093C-42EA-AFC5-10AD7AEB3D85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081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A30CE-093C-42EA-AFC5-10AD7AEB3D85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081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99392"/>
            <a:ext cx="9252520" cy="6962653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5688632" cy="2448272"/>
          </a:xfrm>
        </p:spPr>
        <p:txBody>
          <a:bodyPr>
            <a:normAutofit fontScale="90000"/>
          </a:bodyPr>
          <a:lstStyle/>
          <a:p>
            <a:r>
              <a:rPr lang="ru-RU" sz="8000" b="1" dirty="0" smtClean="0">
                <a:solidFill>
                  <a:srgbClr val="00B0F0"/>
                </a:solidFill>
                <a:latin typeface="a_AntiqueTradyBrk" pitchFamily="18" charset="-52"/>
              </a:rPr>
              <a:t/>
            </a:r>
            <a:br>
              <a:rPr lang="ru-RU" sz="8000" b="1" dirty="0" smtClean="0">
                <a:solidFill>
                  <a:srgbClr val="00B0F0"/>
                </a:solidFill>
                <a:latin typeface="a_AntiqueTradyBrk" pitchFamily="18" charset="-52"/>
              </a:rPr>
            </a:br>
            <a:r>
              <a:rPr lang="ru-RU" sz="8000" b="1" dirty="0">
                <a:solidFill>
                  <a:srgbClr val="00B0F0"/>
                </a:solidFill>
                <a:latin typeface="a_AntiqueTradyBrk" pitchFamily="18" charset="-52"/>
              </a:rPr>
              <a:t/>
            </a:r>
            <a:br>
              <a:rPr lang="ru-RU" sz="8000" b="1" dirty="0">
                <a:solidFill>
                  <a:srgbClr val="00B0F0"/>
                </a:solidFill>
                <a:latin typeface="a_AntiqueTradyBrk" pitchFamily="18" charset="-52"/>
              </a:rPr>
            </a:br>
            <a:r>
              <a:rPr lang="ru-RU" sz="8000" b="1" dirty="0" smtClean="0">
                <a:solidFill>
                  <a:srgbClr val="00B0F0"/>
                </a:solidFill>
                <a:latin typeface="a_AntiqueTradyBrk" pitchFamily="18" charset="-52"/>
              </a:rPr>
              <a:t>Кроссворд</a:t>
            </a:r>
            <a:br>
              <a:rPr lang="ru-RU" sz="8000" b="1" dirty="0" smtClean="0">
                <a:solidFill>
                  <a:srgbClr val="00B0F0"/>
                </a:solidFill>
                <a:latin typeface="a_AntiqueTradyBrk" pitchFamily="18" charset="-52"/>
              </a:rPr>
            </a:br>
            <a:r>
              <a:rPr lang="ru-RU" sz="4000" b="1" dirty="0" smtClean="0">
                <a:solidFill>
                  <a:srgbClr val="00B0F0"/>
                </a:solidFill>
                <a:latin typeface="a_AntiqueTradyBrk" pitchFamily="18" charset="-52"/>
              </a:rPr>
              <a:t>«Сказочные персонажи»</a:t>
            </a:r>
            <a:endParaRPr lang="ru-RU" sz="4000" b="1" dirty="0">
              <a:solidFill>
                <a:srgbClr val="00B0F0"/>
              </a:solidFill>
              <a:latin typeface="a_AntiqueTradyBrk" pitchFamily="18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7755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99392"/>
            <a:ext cx="9252520" cy="6962653"/>
          </a:xfrm>
        </p:spPr>
      </p:pic>
      <p:sp>
        <p:nvSpPr>
          <p:cNvPr id="5" name="Прямоугольник 4"/>
          <p:cNvSpPr/>
          <p:nvPr/>
        </p:nvSpPr>
        <p:spPr>
          <a:xfrm>
            <a:off x="467544" y="889844"/>
            <a:ext cx="63904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rgbClr val="002060"/>
                </a:solidFill>
                <a:latin typeface="Times New Roman Cyr" pitchFamily="18" charset="0"/>
                <a:cs typeface="Times New Roman Cyr" pitchFamily="18" charset="0"/>
              </a:rPr>
              <a:t>5. </a:t>
            </a:r>
            <a:r>
              <a:rPr lang="ru-RU" sz="3200" dirty="0">
                <a:solidFill>
                  <a:srgbClr val="002060"/>
                </a:solidFill>
                <a:latin typeface="Times New Roman Cyr" pitchFamily="18" charset="0"/>
                <a:cs typeface="Times New Roman Cyr" pitchFamily="18" charset="0"/>
              </a:rPr>
              <a:t>Кто пришёл на помощь Деду тянуть репку после Внучки? </a:t>
            </a:r>
          </a:p>
        </p:txBody>
      </p:sp>
    </p:spTree>
    <p:extLst>
      <p:ext uri="{BB962C8B-B14F-4D97-AF65-F5344CB8AC3E}">
        <p14:creationId xmlns:p14="http://schemas.microsoft.com/office/powerpoint/2010/main" val="379258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683568" y="476672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К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331640" y="4766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А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051720" y="4766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Р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771800" y="4766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Л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491880" y="4766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С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211960" y="47667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О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004048" y="47667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Н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З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683568" y="1196752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О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33164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Л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205172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У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277180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Ш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49188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К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4211960" y="119675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А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320384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392392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4644008" y="191683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5436096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6156176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6876256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7596336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2051720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Н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2771800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Е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3491880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З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5004048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А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4211960" y="263691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Н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5724128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/>
              <a:t>Й</a:t>
            </a:r>
            <a:endParaRPr lang="ru-RU" sz="4400" b="1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7164288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А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444208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К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1331640" y="335699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Ж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2051720" y="335699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У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2771800" y="335699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Ч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491880" y="335699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К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4211960" y="335699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А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277180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565212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493204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4211960" y="407707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349188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781236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709228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637220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2771800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Ш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3491880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А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4211960" y="191683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П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00404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О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572412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К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644420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Л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7884368" y="1916832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К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716428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Я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8532440" y="4077072"/>
            <a:ext cx="6115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pic>
        <p:nvPicPr>
          <p:cNvPr id="72" name="Содержимое 71" descr="i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868143" y="0"/>
            <a:ext cx="3275857" cy="1809750"/>
          </a:xfrm>
        </p:spPr>
      </p:pic>
    </p:spTree>
    <p:extLst>
      <p:ext uri="{BB962C8B-B14F-4D97-AF65-F5344CB8AC3E}">
        <p14:creationId xmlns:p14="http://schemas.microsoft.com/office/powerpoint/2010/main" val="76763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99392"/>
            <a:ext cx="9252520" cy="6962653"/>
          </a:xfrm>
        </p:spPr>
      </p:pic>
      <p:sp>
        <p:nvSpPr>
          <p:cNvPr id="5" name="Прямоугольник 4"/>
          <p:cNvSpPr/>
          <p:nvPr/>
        </p:nvSpPr>
        <p:spPr>
          <a:xfrm>
            <a:off x="467544" y="889844"/>
            <a:ext cx="63904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rgbClr val="002060"/>
                </a:solidFill>
                <a:latin typeface="Times New Roman Cyr" pitchFamily="18" charset="0"/>
                <a:cs typeface="Times New Roman Cyr" pitchFamily="18" charset="0"/>
              </a:rPr>
              <a:t>6. </a:t>
            </a:r>
            <a:r>
              <a:rPr lang="ru-RU" sz="3600" dirty="0">
                <a:solidFill>
                  <a:srgbClr val="002060"/>
                </a:solidFill>
                <a:latin typeface="Times New Roman Cyr" pitchFamily="18" charset="0"/>
                <a:cs typeface="Times New Roman Cyr" pitchFamily="18" charset="0"/>
              </a:rPr>
              <a:t>Как звали кота из мультфильма про Простоквашино? </a:t>
            </a:r>
          </a:p>
        </p:txBody>
      </p:sp>
    </p:spTree>
    <p:extLst>
      <p:ext uri="{BB962C8B-B14F-4D97-AF65-F5344CB8AC3E}">
        <p14:creationId xmlns:p14="http://schemas.microsoft.com/office/powerpoint/2010/main" val="192117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683568" y="476672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К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331640" y="4766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А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051720" y="4766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Р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771800" y="4766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Л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491880" y="4766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С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211960" y="47667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О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004048" y="47667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Н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З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683568" y="1196752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О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33164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Л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205172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У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277180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Ш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49188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К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4211960" y="119675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А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320384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392392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4644008" y="191683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5436096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6156176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6876256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7596336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2051720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Н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2771800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Е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3491880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З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5004048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А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4211960" y="263691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Н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5724128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/>
              <a:t>Й</a:t>
            </a:r>
            <a:endParaRPr lang="ru-RU" sz="4400" b="1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7164288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А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444208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К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1331640" y="335699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Ж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2051720" y="335699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У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2771800" y="335699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Ч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491880" y="335699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К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4211960" y="335699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А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277180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М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565212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О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493204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Р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4211960" y="407707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Т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349188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А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781236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И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709228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К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637220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С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2771800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Ш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3491880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А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4211960" y="191683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П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00404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О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572412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К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644420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Л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7884368" y="1916832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К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716428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Я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8532440" y="4077072"/>
            <a:ext cx="6115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Н</a:t>
            </a:r>
            <a:endParaRPr lang="ru-RU" sz="4400" b="1" dirty="0">
              <a:latin typeface="Times New Roman Cyr" pitchFamily="18" charset="-52"/>
            </a:endParaRPr>
          </a:p>
        </p:txBody>
      </p:sp>
      <p:pic>
        <p:nvPicPr>
          <p:cNvPr id="70" name="Содержимое 69" descr="photo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" y="2564904"/>
            <a:ext cx="2771799" cy="4293096"/>
          </a:xfrm>
        </p:spPr>
      </p:pic>
    </p:spTree>
    <p:extLst>
      <p:ext uri="{BB962C8B-B14F-4D97-AF65-F5344CB8AC3E}">
        <p14:creationId xmlns:p14="http://schemas.microsoft.com/office/powerpoint/2010/main" val="296927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683568" y="476672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К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331640" y="4766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А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051720" y="4766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Р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771800" y="4766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Л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491880" y="4766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solidFill>
                  <a:srgbClr val="C00000"/>
                </a:solidFill>
                <a:latin typeface="Times New Roman Cyr" pitchFamily="18" charset="-52"/>
              </a:rPr>
              <a:t>С</a:t>
            </a:r>
            <a:endParaRPr lang="ru-RU" sz="4400" b="1" dirty="0">
              <a:solidFill>
                <a:srgbClr val="C00000"/>
              </a:solidFill>
              <a:latin typeface="Times New Roman Cyr" pitchFamily="18" charset="-52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211960" y="47667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О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004048" y="47667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Н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З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683568" y="1196752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О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33164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Л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205172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У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277180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Ш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49188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solidFill>
                  <a:srgbClr val="C00000"/>
                </a:solidFill>
                <a:latin typeface="Times New Roman Cyr" pitchFamily="18" charset="-52"/>
              </a:rPr>
              <a:t>К</a:t>
            </a:r>
            <a:endParaRPr lang="ru-RU" sz="4400" b="1" dirty="0">
              <a:solidFill>
                <a:srgbClr val="C00000"/>
              </a:solidFill>
              <a:latin typeface="Times New Roman Cyr" pitchFamily="18" charset="-52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4211960" y="119675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А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320384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392392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4644008" y="191683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5436096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6156176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6876256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7596336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2051720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Н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2771800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Е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3491880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solidFill>
                  <a:srgbClr val="C00000"/>
                </a:solidFill>
                <a:latin typeface="Times New Roman Cyr" pitchFamily="18" charset="-52"/>
              </a:rPr>
              <a:t>З</a:t>
            </a:r>
            <a:endParaRPr lang="ru-RU" sz="4400" b="1" dirty="0">
              <a:solidFill>
                <a:srgbClr val="C00000"/>
              </a:solidFill>
              <a:latin typeface="Times New Roman Cyr" pitchFamily="18" charset="-52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5004048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А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4211960" y="263691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Н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5724128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/>
              <a:t>Й</a:t>
            </a:r>
            <a:endParaRPr lang="ru-RU" sz="4400" b="1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7164288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А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444208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К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1331640" y="335699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Ж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2051720" y="335699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У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2771800" y="335699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Ч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491880" y="335699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solidFill>
                  <a:srgbClr val="C00000"/>
                </a:solidFill>
                <a:latin typeface="Times New Roman Cyr" pitchFamily="18" charset="-52"/>
              </a:rPr>
              <a:t>К</a:t>
            </a:r>
            <a:endParaRPr lang="ru-RU" sz="4400" b="1" dirty="0">
              <a:solidFill>
                <a:srgbClr val="C00000"/>
              </a:solidFill>
              <a:latin typeface="Times New Roman Cyr" pitchFamily="18" charset="-52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4211960" y="335699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А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277180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М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565212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О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493204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Р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4211960" y="407707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Т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349188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solidFill>
                  <a:srgbClr val="C00000"/>
                </a:solidFill>
                <a:latin typeface="Times New Roman Cyr" pitchFamily="18" charset="-52"/>
              </a:rPr>
              <a:t>А</a:t>
            </a:r>
            <a:endParaRPr lang="ru-RU" sz="4400" b="1" dirty="0">
              <a:solidFill>
                <a:srgbClr val="C00000"/>
              </a:solidFill>
              <a:latin typeface="Times New Roman Cyr" pitchFamily="18" charset="-52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781236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И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709228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К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637220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С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2771800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Ш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3491880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solidFill>
                  <a:srgbClr val="C00000"/>
                </a:solidFill>
                <a:latin typeface="Times New Roman Cyr" pitchFamily="18" charset="-52"/>
              </a:rPr>
              <a:t>А</a:t>
            </a:r>
            <a:endParaRPr lang="ru-RU" sz="4400" b="1" dirty="0">
              <a:solidFill>
                <a:srgbClr val="C00000"/>
              </a:solidFill>
              <a:latin typeface="Times New Roman Cyr" pitchFamily="18" charset="-52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4211960" y="191683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П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00404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О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572412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К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644420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Л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7884368" y="1916832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К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716428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Я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8532440" y="4077072"/>
            <a:ext cx="6115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Н</a:t>
            </a:r>
            <a:endParaRPr lang="ru-RU" sz="4400" b="1" dirty="0">
              <a:latin typeface="Times New Roman Cyr" pitchFamily="18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581128"/>
            <a:ext cx="2627783" cy="227687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0"/>
            <a:ext cx="2051720" cy="19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Содержимое 6" descr="fddc34e9cf60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15416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99392"/>
            <a:ext cx="9252520" cy="6962653"/>
          </a:xfrm>
        </p:spPr>
      </p:pic>
      <p:sp>
        <p:nvSpPr>
          <p:cNvPr id="5" name="Прямоугольник 4"/>
          <p:cNvSpPr/>
          <p:nvPr/>
        </p:nvSpPr>
        <p:spPr>
          <a:xfrm>
            <a:off x="251520" y="889844"/>
            <a:ext cx="66064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002060"/>
                </a:solidFill>
                <a:latin typeface="Times New Roman Cyr" pitchFamily="18" charset="0"/>
                <a:cs typeface="Times New Roman Cyr" pitchFamily="18" charset="0"/>
              </a:rPr>
              <a:t>1. </a:t>
            </a:r>
            <a:r>
              <a:rPr lang="ru-RU" sz="2800" dirty="0">
                <a:solidFill>
                  <a:srgbClr val="002060"/>
                </a:solidFill>
                <a:latin typeface="Times New Roman Cyr" pitchFamily="18" charset="0"/>
                <a:cs typeface="Times New Roman Cyr" pitchFamily="18" charset="0"/>
              </a:rPr>
              <a:t>Он живет на крыше и очень любит прилетать в гости к своему другу</a:t>
            </a:r>
          </a:p>
          <a:p>
            <a:r>
              <a:rPr lang="ru-RU" sz="2800" dirty="0">
                <a:solidFill>
                  <a:srgbClr val="002060"/>
                </a:solidFill>
                <a:latin typeface="Times New Roman Cyr" pitchFamily="18" charset="0"/>
                <a:cs typeface="Times New Roman Cyr" pitchFamily="18" charset="0"/>
              </a:rPr>
              <a:t>Малышу. </a:t>
            </a:r>
          </a:p>
        </p:txBody>
      </p:sp>
    </p:spTree>
    <p:extLst>
      <p:ext uri="{BB962C8B-B14F-4D97-AF65-F5344CB8AC3E}">
        <p14:creationId xmlns:p14="http://schemas.microsoft.com/office/powerpoint/2010/main" val="346881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683568" y="476672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К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331640" y="4766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А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051720" y="4766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Р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771800" y="4766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Л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491880" y="4766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С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211960" y="47667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О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004048" y="47667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Н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683568" y="1196752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33164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205172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277180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49188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4211960" y="119675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320384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392392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4644008" y="191683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5436096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6156176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6876256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7596336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2051720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2771800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3491880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5004048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4211960" y="263691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5724128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7164288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444208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1331640" y="335699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2051720" y="335699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2771800" y="335699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491880" y="335699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4211960" y="335699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277180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565212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5004048" y="4077072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4211960" y="407707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349188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781236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709228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637220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2771800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3491880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4211960" y="191683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00404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572412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644420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7884368" y="1916832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716428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8532440" y="4077072"/>
            <a:ext cx="6115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pic>
        <p:nvPicPr>
          <p:cNvPr id="70" name="Содержимое 69" descr="488b564a77bc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86110" y="4149080"/>
            <a:ext cx="1941674" cy="2708920"/>
          </a:xfrm>
        </p:spPr>
      </p:pic>
    </p:spTree>
    <p:extLst>
      <p:ext uri="{BB962C8B-B14F-4D97-AF65-F5344CB8AC3E}">
        <p14:creationId xmlns:p14="http://schemas.microsoft.com/office/powerpoint/2010/main" val="131494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99392"/>
            <a:ext cx="9252520" cy="6962653"/>
          </a:xfrm>
        </p:spPr>
      </p:pic>
      <p:sp>
        <p:nvSpPr>
          <p:cNvPr id="5" name="Прямоугольник 4"/>
          <p:cNvSpPr/>
          <p:nvPr/>
        </p:nvSpPr>
        <p:spPr>
          <a:xfrm>
            <a:off x="467544" y="889844"/>
            <a:ext cx="639045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rgbClr val="002060"/>
                </a:solidFill>
                <a:latin typeface="Times New Roman Cyr" pitchFamily="18" charset="0"/>
                <a:cs typeface="Times New Roman Cyr" pitchFamily="18" charset="0"/>
              </a:rPr>
              <a:t>2. </a:t>
            </a:r>
            <a:r>
              <a:rPr lang="ru-RU" sz="3200" dirty="0">
                <a:solidFill>
                  <a:srgbClr val="002060"/>
                </a:solidFill>
                <a:latin typeface="Times New Roman Cyr" pitchFamily="18" charset="0"/>
                <a:cs typeface="Times New Roman Cyr" pitchFamily="18" charset="0"/>
              </a:rPr>
              <a:t>Мачеха допоздна заставляла её работать и не пускала на бал.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8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683568" y="476672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К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331640" y="4766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А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051720" y="4766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Р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771800" y="4766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Л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491880" y="4766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С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211960" y="47667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О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004048" y="47667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Н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З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683568" y="1196752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О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33164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Л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205172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У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277180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Ш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49188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К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4211960" y="119675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А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320384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4211960" y="191683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5004048" y="1916832"/>
            <a:ext cx="43204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5436096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6156176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6876256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7596336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2051720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2771800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3491880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5004048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4211960" y="263691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5724128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7164288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444208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1331640" y="335699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2051720" y="335699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2771800" y="335699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491880" y="335699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4211960" y="335699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277180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565212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493204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4211960" y="407707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349188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781236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709228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637220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2771800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3491880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00404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572412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644420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7884368" y="1916832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716428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8532440" y="4077072"/>
            <a:ext cx="6115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pic>
        <p:nvPicPr>
          <p:cNvPr id="70" name="Содержимое 69" descr="clipart-80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652120" y="3356992"/>
            <a:ext cx="3491880" cy="3501009"/>
          </a:xfrm>
        </p:spPr>
      </p:pic>
    </p:spTree>
    <p:extLst>
      <p:ext uri="{BB962C8B-B14F-4D97-AF65-F5344CB8AC3E}">
        <p14:creationId xmlns:p14="http://schemas.microsoft.com/office/powerpoint/2010/main" val="64039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99392"/>
            <a:ext cx="9252520" cy="6962653"/>
          </a:xfrm>
        </p:spPr>
      </p:pic>
      <p:sp>
        <p:nvSpPr>
          <p:cNvPr id="5" name="Прямоугольник 4"/>
          <p:cNvSpPr/>
          <p:nvPr/>
        </p:nvSpPr>
        <p:spPr>
          <a:xfrm>
            <a:off x="467544" y="889844"/>
            <a:ext cx="63904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002060"/>
                </a:solidFill>
                <a:latin typeface="Times New Roman Cyr" pitchFamily="18" charset="0"/>
                <a:cs typeface="Times New Roman Cyr" pitchFamily="18" charset="0"/>
              </a:rPr>
              <a:t>3. </a:t>
            </a:r>
            <a:r>
              <a:rPr lang="ru-RU" sz="2800" dirty="0">
                <a:solidFill>
                  <a:srgbClr val="002060"/>
                </a:solidFill>
                <a:latin typeface="Times New Roman Cyr" pitchFamily="18" charset="0"/>
                <a:cs typeface="Times New Roman Cyr" pitchFamily="18" charset="0"/>
              </a:rPr>
              <a:t>Как звали старушку в мультфильме про Крокодила Гену и</a:t>
            </a:r>
          </a:p>
          <a:p>
            <a:r>
              <a:rPr lang="ru-RU" sz="2800" dirty="0">
                <a:solidFill>
                  <a:srgbClr val="002060"/>
                </a:solidFill>
                <a:latin typeface="Times New Roman Cyr" pitchFamily="18" charset="0"/>
                <a:cs typeface="Times New Roman Cyr" pitchFamily="18" charset="0"/>
              </a:rPr>
              <a:t>Чебурашку, которая любила делать гадости? </a:t>
            </a:r>
          </a:p>
        </p:txBody>
      </p:sp>
    </p:spTree>
    <p:extLst>
      <p:ext uri="{BB962C8B-B14F-4D97-AF65-F5344CB8AC3E}">
        <p14:creationId xmlns:p14="http://schemas.microsoft.com/office/powerpoint/2010/main" val="153043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683568" y="476672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К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331640" y="4766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А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051720" y="4766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Р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771800" y="4766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Л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491880" y="4766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С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211960" y="47667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О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004048" y="47667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Н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З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683568" y="1196752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О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33164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Л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205172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У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277180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Ш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49188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К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4211960" y="119675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А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320384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392392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4644008" y="191683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5436096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6156176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6876256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7596336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2051720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2771800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3491880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5004048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4211960" y="263691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5724128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7164288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444208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1331640" y="335699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2051720" y="335699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2771800" y="335699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491880" y="335699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4211960" y="335699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277180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565212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493204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4211960" y="407707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349188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781236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709228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637220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2771800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Ш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3491880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А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4211960" y="191683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П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00404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О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572412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К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644420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Л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7884368" y="1916832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К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716428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Я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8532440" y="4077072"/>
            <a:ext cx="6115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pic>
        <p:nvPicPr>
          <p:cNvPr id="70" name="Содержимое 69" descr="2604_html_m579a07df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2420888"/>
            <a:ext cx="2699792" cy="4437112"/>
          </a:xfrm>
        </p:spPr>
      </p:pic>
    </p:spTree>
    <p:extLst>
      <p:ext uri="{BB962C8B-B14F-4D97-AF65-F5344CB8AC3E}">
        <p14:creationId xmlns:p14="http://schemas.microsoft.com/office/powerpoint/2010/main" val="370242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99392"/>
            <a:ext cx="9252520" cy="6962653"/>
          </a:xfrm>
        </p:spPr>
      </p:pic>
      <p:sp>
        <p:nvSpPr>
          <p:cNvPr id="5" name="Прямоугольник 4"/>
          <p:cNvSpPr/>
          <p:nvPr/>
        </p:nvSpPr>
        <p:spPr>
          <a:xfrm>
            <a:off x="251520" y="1340768"/>
            <a:ext cx="56886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rgbClr val="002060"/>
                </a:solidFill>
                <a:latin typeface="Times New Roman Cyr" pitchFamily="18" charset="0"/>
                <a:cs typeface="Times New Roman Cyr" pitchFamily="18" charset="0"/>
              </a:rPr>
              <a:t>4 .Этот </a:t>
            </a:r>
            <a:r>
              <a:rPr lang="ru-RU" sz="2800" dirty="0">
                <a:solidFill>
                  <a:srgbClr val="002060"/>
                </a:solidFill>
                <a:latin typeface="Times New Roman Cyr" pitchFamily="18" charset="0"/>
                <a:cs typeface="Times New Roman Cyr" pitchFamily="18" charset="0"/>
              </a:rPr>
              <a:t>сказочный герой учился сочинять стихотворения и играть на</a:t>
            </a:r>
          </a:p>
          <a:p>
            <a:r>
              <a:rPr lang="ru-RU" sz="2800" dirty="0">
                <a:solidFill>
                  <a:srgbClr val="002060"/>
                </a:solidFill>
                <a:latin typeface="Times New Roman Cyr" pitchFamily="18" charset="0"/>
                <a:cs typeface="Times New Roman Cyr" pitchFamily="18" charset="0"/>
              </a:rPr>
              <a:t>музыкальных инструментах и даже на луну летал. </a:t>
            </a:r>
          </a:p>
        </p:txBody>
      </p:sp>
    </p:spTree>
    <p:extLst>
      <p:ext uri="{BB962C8B-B14F-4D97-AF65-F5344CB8AC3E}">
        <p14:creationId xmlns:p14="http://schemas.microsoft.com/office/powerpoint/2010/main" val="20108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683568" y="476672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К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331640" y="4766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А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051720" y="4766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Р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771800" y="4766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Л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491880" y="4766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С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211960" y="47667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О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004048" y="47667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Н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З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683568" y="1196752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О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33164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Л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205172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У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277180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Ш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491880" y="119675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К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4211960" y="119675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А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320384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/>
          <p:cNvSpPr/>
          <p:nvPr/>
        </p:nvSpPr>
        <p:spPr>
          <a:xfrm>
            <a:off x="392392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4644008" y="191683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/>
          <p:cNvSpPr/>
          <p:nvPr/>
        </p:nvSpPr>
        <p:spPr>
          <a:xfrm>
            <a:off x="5436096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6156176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6876256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/>
          <p:cNvSpPr/>
          <p:nvPr/>
        </p:nvSpPr>
        <p:spPr>
          <a:xfrm>
            <a:off x="7596336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2051720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Н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2771800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Е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3491880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З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5004048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А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4211960" y="263691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Н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5724128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/>
              <a:t>Й</a:t>
            </a:r>
            <a:endParaRPr lang="ru-RU" sz="4400" b="1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7164288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А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444208" y="263691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К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1331640" y="335699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2051720" y="335699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2771800" y="335699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491880" y="335699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4211960" y="335699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277180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565212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493204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4211960" y="407707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349188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781236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709228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6372200" y="407707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2771800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Ш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3491880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А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4211960" y="1916832"/>
            <a:ext cx="79208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П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00404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О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572412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К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644420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Л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7884368" y="1916832"/>
            <a:ext cx="64807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К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7164288" y="1916832"/>
            <a:ext cx="7200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b="1" dirty="0" smtClean="0">
                <a:latin typeface="Times New Roman Cyr" pitchFamily="18" charset="-52"/>
              </a:rPr>
              <a:t>Я</a:t>
            </a:r>
            <a:endParaRPr lang="ru-RU" sz="4400" b="1" dirty="0">
              <a:latin typeface="Times New Roman Cyr" pitchFamily="18" charset="-52"/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8532440" y="4077072"/>
            <a:ext cx="61156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latin typeface="Times New Roman Cyr" pitchFamily="18" charset="-52"/>
            </a:endParaRPr>
          </a:p>
        </p:txBody>
      </p:sp>
      <p:pic>
        <p:nvPicPr>
          <p:cNvPr id="70" name="Содержимое 69" descr="297419_html_m24ec8abd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0" y="3284984"/>
            <a:ext cx="2771800" cy="3573016"/>
          </a:xfrm>
        </p:spPr>
      </p:pic>
    </p:spTree>
    <p:extLst>
      <p:ext uri="{BB962C8B-B14F-4D97-AF65-F5344CB8AC3E}">
        <p14:creationId xmlns:p14="http://schemas.microsoft.com/office/powerpoint/2010/main" val="422339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292</Words>
  <Application>Microsoft Office PowerPoint</Application>
  <PresentationFormat>Экран (4:3)</PresentationFormat>
  <Paragraphs>213</Paragraphs>
  <Slides>15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  Кроссворд «Сказочные персонажи»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Кроссворд «Сказочные персонажи»</dc:title>
  <dc:creator>Пк</dc:creator>
  <cp:lastModifiedBy>Пользователь Windows</cp:lastModifiedBy>
  <cp:revision>11</cp:revision>
  <dcterms:created xsi:type="dcterms:W3CDTF">2020-07-28T06:48:46Z</dcterms:created>
  <dcterms:modified xsi:type="dcterms:W3CDTF">2020-07-28T07:30:02Z</dcterms:modified>
</cp:coreProperties>
</file>