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3D21-2176-47F5-BF6B-0F3E9168C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A2ECA-9056-4D76-B66A-5DCD73BF8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00DE-176D-4EAD-AA20-DC16B793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3828-5983-42CE-BE36-BEBDE201BF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6272-37BF-465B-9233-D3E88A13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49DB-0DE2-40A2-8BDF-45177684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FD42-A514-48CA-84BF-B9828070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0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D5A5-A92B-4671-9772-A8013F3B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93210-09BD-4754-9F57-B521108EB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274E3-59E0-474D-B2D8-6EB568E2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3828-5983-42CE-BE36-BEBDE201BF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F490B-EEB2-4D4D-9541-BB2DD0A0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AE67-C8E6-46F2-9146-36A00012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FD42-A514-48CA-84BF-B9828070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4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5F139-DC56-4E8F-B757-8D031204E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8C8C5-58A3-4322-9A55-E423912AA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D2DDD-DB1C-4CE3-BB63-23727B54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3828-5983-42CE-BE36-BEBDE201BF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AF211-2B3A-443B-B747-D7AAEAC8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0533-634C-47F9-AECA-A2623757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FD42-A514-48CA-84BF-B9828070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0930-10C8-4C04-B62B-539C8C55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648F-BED9-44A0-BB49-A732C74D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6A99-FCA1-475E-9149-A1A945C1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3828-5983-42CE-BE36-BEBDE201BF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BF32-19CA-48D8-8FE8-24983FFC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5ADD-57C6-4A5A-9FBC-177177F7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FD42-A514-48CA-84BF-B9828070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5416-18B2-4945-AEA4-FEC9DCB1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F7722-3C6B-496B-9A75-1D261B5A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CFCBB-2D1C-4DBA-A916-EEFCF8DB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3828-5983-42CE-BE36-BEBDE201BF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0B5B-B3D6-4407-9BAB-E6A7CF4E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267C-C190-4050-BD92-7097DBC0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FD42-A514-48CA-84BF-B9828070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1A7C-DE12-4D76-9A06-FFA30413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4D01-801F-4A5D-906F-FF1AB1EC8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42F1-5C10-4E07-BD87-10E3E39F0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BBAE2-D198-4570-9F96-559E42AB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3828-5983-42CE-BE36-BEBDE201BF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5F5CF-83DB-4F3F-B0E8-683AD713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4C3AD-FEF5-4AE4-BCF8-906B46D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FD42-A514-48CA-84BF-B9828070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6E94-E1D6-460A-B240-DC7498A0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671D8-2ECE-4C28-86A7-22043B01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EE9F6-1854-4809-9ACC-C85316D01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81149-CAB7-46A0-99F5-8B8AC6340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29067-FD2A-4F70-9BAD-0C0510AD2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B3148-90A2-4D40-9502-BE28E9F4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3828-5983-42CE-BE36-BEBDE201BF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D05F9-5A46-446A-BAE7-07627B9F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C569A-3CF3-4E79-AAFC-F6B60E2A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FD42-A514-48CA-84BF-B9828070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6206-1E86-481F-8D9A-671EDBFB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E0DBA-36EF-4B4D-86EE-B46EDABC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3828-5983-42CE-BE36-BEBDE201BF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487C3-BC14-4B8A-841A-216EDFC6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0EF8E-A0D1-4387-9607-1C6311C5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FD42-A514-48CA-84BF-B9828070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15F89-0901-4C87-B3FC-9DD8F219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3828-5983-42CE-BE36-BEBDE201BF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1CDB5-55A6-46CF-8798-75A16177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9482-A394-47ED-8277-913E9A7F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FD42-A514-48CA-84BF-B9828070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ACD8-58BE-4F16-95D4-83EF8797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ECF6-7286-4A68-AB89-2686C500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C26B-70A2-4CB7-B339-6E49D4C6D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3FD86-8EA6-453E-A46D-06E8B970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3828-5983-42CE-BE36-BEBDE201BF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F9F70-A170-44B0-956B-92CE612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A2720-47A3-4818-A10F-51FD9735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FD42-A514-48CA-84BF-B9828070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54C6-46DD-4C15-85D3-C91FBCF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EE063-0EE3-459E-A8EC-458519779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81BAE-9260-4D48-82B7-B14784C17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A434-60C4-43AD-9D5D-3A5EE799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3828-5983-42CE-BE36-BEBDE201BF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163C0-5552-4DD5-AAE9-1A87FA5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3682C-910C-4D6E-98F9-15D7B2D4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FD42-A514-48CA-84BF-B9828070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5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A536E-DB86-44EA-95A8-CA96A86C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82055-91CD-4E5F-9D9E-F9F7F3A3F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9A34-2088-49E3-8CC0-54E2F8B15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3828-5983-42CE-BE36-BEBDE201BF5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47E8-7158-48E6-AB9D-E964BD15E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2D54B-02D0-4D69-8773-E57A6C4A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FD42-A514-48CA-84BF-B9828070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126B8B-C7C3-4F09-86F7-A03288FBF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9" y="438636"/>
            <a:ext cx="8006952" cy="5429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A25BE-F95C-470E-A486-A71C437FC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32" y="454209"/>
            <a:ext cx="2452215" cy="2020543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2AD5D2-71AA-4A82-A3E7-15824403F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11" y="4002650"/>
            <a:ext cx="1638986" cy="1836454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928AF7A-6CDA-497F-8A10-27A5119B5316}"/>
              </a:ext>
            </a:extLst>
          </p:cNvPr>
          <p:cNvSpPr/>
          <p:nvPr/>
        </p:nvSpPr>
        <p:spPr>
          <a:xfrm>
            <a:off x="3649212" y="2177297"/>
            <a:ext cx="1342238" cy="124267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DD9598-CBD3-4B54-A5D1-FBC6D0BFE95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239153" y="750111"/>
            <a:ext cx="2097798" cy="1442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450E44-1DF9-4AC4-B5EF-D831A26F80AE}"/>
              </a:ext>
            </a:extLst>
          </p:cNvPr>
          <p:cNvCxnSpPr>
            <a:cxnSpLocks/>
            <a:stCxn id="14" idx="5"/>
            <a:endCxn id="9" idx="4"/>
          </p:cNvCxnSpPr>
          <p:nvPr/>
        </p:nvCxnSpPr>
        <p:spPr>
          <a:xfrm flipV="1">
            <a:off x="4794884" y="2474752"/>
            <a:ext cx="2409056" cy="763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6027117-B692-466C-AD39-30E9714423FE}"/>
              </a:ext>
            </a:extLst>
          </p:cNvPr>
          <p:cNvSpPr/>
          <p:nvPr/>
        </p:nvSpPr>
        <p:spPr>
          <a:xfrm>
            <a:off x="4794884" y="4920877"/>
            <a:ext cx="431457" cy="56552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5C4DE7-3111-4382-87CB-D3BE3353D5DB}"/>
              </a:ext>
            </a:extLst>
          </p:cNvPr>
          <p:cNvCxnSpPr>
            <a:cxnSpLocks/>
            <a:stCxn id="13" idx="7"/>
            <a:endCxn id="20" idx="0"/>
          </p:cNvCxnSpPr>
          <p:nvPr/>
        </p:nvCxnSpPr>
        <p:spPr>
          <a:xfrm>
            <a:off x="1917173" y="4271592"/>
            <a:ext cx="3093440" cy="649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A3665-5C40-4EE5-9EA2-897B6C4D103B}"/>
              </a:ext>
            </a:extLst>
          </p:cNvPr>
          <p:cNvCxnSpPr>
            <a:cxnSpLocks/>
            <a:stCxn id="13" idx="5"/>
            <a:endCxn id="20" idx="4"/>
          </p:cNvCxnSpPr>
          <p:nvPr/>
        </p:nvCxnSpPr>
        <p:spPr>
          <a:xfrm flipV="1">
            <a:off x="1917173" y="5486400"/>
            <a:ext cx="3093440" cy="83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2FB5256-CED5-4DDE-897C-AE388FFEB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9" y="438636"/>
            <a:ext cx="1708611" cy="95393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7D0711-96B3-4D67-8DF9-84B347EA18D1}"/>
              </a:ext>
            </a:extLst>
          </p:cNvPr>
          <p:cNvCxnSpPr>
            <a:cxnSpLocks/>
            <a:stCxn id="31" idx="7"/>
            <a:endCxn id="35" idx="1"/>
          </p:cNvCxnSpPr>
          <p:nvPr/>
        </p:nvCxnSpPr>
        <p:spPr>
          <a:xfrm flipV="1">
            <a:off x="1886230" y="470081"/>
            <a:ext cx="2633211" cy="108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1C6E62A-757E-489F-ADB8-44C0B5DBB6AF}"/>
              </a:ext>
            </a:extLst>
          </p:cNvPr>
          <p:cNvSpPr/>
          <p:nvPr/>
        </p:nvSpPr>
        <p:spPr>
          <a:xfrm>
            <a:off x="4396868" y="412334"/>
            <a:ext cx="836978" cy="39432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D1631A-EE74-474E-88E2-11912477BBC5}"/>
              </a:ext>
            </a:extLst>
          </p:cNvPr>
          <p:cNvCxnSpPr>
            <a:cxnSpLocks/>
            <a:stCxn id="31" idx="5"/>
            <a:endCxn id="35" idx="4"/>
          </p:cNvCxnSpPr>
          <p:nvPr/>
        </p:nvCxnSpPr>
        <p:spPr>
          <a:xfrm flipV="1">
            <a:off x="1886230" y="806656"/>
            <a:ext cx="2929127" cy="446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8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F688BC-7649-4595-B1CD-C7C46BD14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2" b="7972"/>
          <a:stretch/>
        </p:blipFill>
        <p:spPr>
          <a:xfrm>
            <a:off x="-2550" y="412334"/>
            <a:ext cx="9717001" cy="6033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D8B49-A6F8-4155-BD6E-EFCCD73C5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17" y="438636"/>
            <a:ext cx="2929127" cy="2413503"/>
          </a:xfrm>
          <a:prstGeom prst="ellipse">
            <a:avLst/>
          </a:prstGeom>
          <a:ln w="3175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6E1DE37-415B-4A28-A808-A63C6EB42648}"/>
              </a:ext>
            </a:extLst>
          </p:cNvPr>
          <p:cNvSpPr/>
          <p:nvPr/>
        </p:nvSpPr>
        <p:spPr>
          <a:xfrm>
            <a:off x="4018326" y="2704278"/>
            <a:ext cx="1652631" cy="124267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09DC7B-12F6-476C-A683-E9119E9E9585}"/>
              </a:ext>
            </a:extLst>
          </p:cNvPr>
          <p:cNvCxnSpPr>
            <a:cxnSpLocks/>
            <a:stCxn id="10" idx="0"/>
            <a:endCxn id="8" idx="1"/>
          </p:cNvCxnSpPr>
          <p:nvPr/>
        </p:nvCxnSpPr>
        <p:spPr>
          <a:xfrm flipV="1">
            <a:off x="4844642" y="792085"/>
            <a:ext cx="2338636" cy="1912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386729-2AAF-41FC-92D2-BC935A433708}"/>
              </a:ext>
            </a:extLst>
          </p:cNvPr>
          <p:cNvCxnSpPr>
            <a:cxnSpLocks/>
            <a:stCxn id="10" idx="5"/>
            <a:endCxn id="8" idx="4"/>
          </p:cNvCxnSpPr>
          <p:nvPr/>
        </p:nvCxnSpPr>
        <p:spPr>
          <a:xfrm flipV="1">
            <a:off x="5428935" y="2852139"/>
            <a:ext cx="2789946" cy="9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6B7427A-E7AC-4B96-A21E-F41C6106372C}"/>
              </a:ext>
            </a:extLst>
          </p:cNvPr>
          <p:cNvSpPr/>
          <p:nvPr/>
        </p:nvSpPr>
        <p:spPr>
          <a:xfrm>
            <a:off x="2099215" y="3632433"/>
            <a:ext cx="423541" cy="37750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BFCAE3-0650-42BC-823D-358D85643C88}"/>
              </a:ext>
            </a:extLst>
          </p:cNvPr>
          <p:cNvCxnSpPr>
            <a:cxnSpLocks/>
            <a:stCxn id="61" idx="0"/>
            <a:endCxn id="13" idx="1"/>
          </p:cNvCxnSpPr>
          <p:nvPr/>
        </p:nvCxnSpPr>
        <p:spPr>
          <a:xfrm flipV="1">
            <a:off x="1094573" y="3687717"/>
            <a:ext cx="1066668" cy="540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DB0539-051F-4B45-B9F6-5570E83019F5}"/>
              </a:ext>
            </a:extLst>
          </p:cNvPr>
          <p:cNvCxnSpPr>
            <a:cxnSpLocks/>
            <a:stCxn id="61" idx="6"/>
            <a:endCxn id="13" idx="5"/>
          </p:cNvCxnSpPr>
          <p:nvPr/>
        </p:nvCxnSpPr>
        <p:spPr>
          <a:xfrm flipV="1">
            <a:off x="2162400" y="3954654"/>
            <a:ext cx="298330" cy="120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391AEE6-A6A5-4436-9B1B-B6223AF37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8" y="530008"/>
            <a:ext cx="1708611" cy="953936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37AD1E-5669-4FD5-A29D-0470EE18CE67}"/>
              </a:ext>
            </a:extLst>
          </p:cNvPr>
          <p:cNvCxnSpPr>
            <a:cxnSpLocks/>
            <a:stCxn id="16" idx="7"/>
            <a:endCxn id="18" idx="1"/>
          </p:cNvCxnSpPr>
          <p:nvPr/>
        </p:nvCxnSpPr>
        <p:spPr>
          <a:xfrm flipV="1">
            <a:off x="1541769" y="467586"/>
            <a:ext cx="3099650" cy="202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5361D03-5AFD-4548-B34E-5ED4B5B81559}"/>
              </a:ext>
            </a:extLst>
          </p:cNvPr>
          <p:cNvSpPr/>
          <p:nvPr/>
        </p:nvSpPr>
        <p:spPr>
          <a:xfrm>
            <a:off x="4518846" y="409839"/>
            <a:ext cx="836978" cy="39432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4152BE-EC30-41ED-85E1-94AD2F699FB2}"/>
              </a:ext>
            </a:extLst>
          </p:cNvPr>
          <p:cNvCxnSpPr>
            <a:cxnSpLocks/>
            <a:stCxn id="16" idx="5"/>
            <a:endCxn id="18" idx="4"/>
          </p:cNvCxnSpPr>
          <p:nvPr/>
        </p:nvCxnSpPr>
        <p:spPr>
          <a:xfrm flipV="1">
            <a:off x="1541769" y="804161"/>
            <a:ext cx="3395566" cy="540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92AE7628-04C1-4E3D-BB34-BF437669F0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461" b="6383"/>
          <a:stretch/>
        </p:blipFill>
        <p:spPr>
          <a:xfrm>
            <a:off x="26745" y="4228529"/>
            <a:ext cx="2135655" cy="1865604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3015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67395-F801-4D87-B08D-54EE9DF3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5"/>
          <a:stretch/>
        </p:blipFill>
        <p:spPr>
          <a:xfrm>
            <a:off x="1060434" y="0"/>
            <a:ext cx="10071131" cy="6585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5FB38-A37F-4066-ACD1-E40E1F208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9" r="7030" b="8049"/>
          <a:stretch/>
        </p:blipFill>
        <p:spPr>
          <a:xfrm>
            <a:off x="7823195" y="25165"/>
            <a:ext cx="3308370" cy="2668883"/>
          </a:xfrm>
          <a:prstGeom prst="ellipse">
            <a:avLst/>
          </a:prstGeom>
          <a:ln w="3175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D38148E-9E37-4BBF-ADFE-7CC7F866E4FD}"/>
              </a:ext>
            </a:extLst>
          </p:cNvPr>
          <p:cNvSpPr/>
          <p:nvPr/>
        </p:nvSpPr>
        <p:spPr>
          <a:xfrm>
            <a:off x="5369371" y="2650921"/>
            <a:ext cx="1749708" cy="129602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EAE702-0F9F-48F8-BACE-2062D1106AF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244225" y="1349850"/>
            <a:ext cx="1578970" cy="1301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E8130B-1193-4CE7-888F-0578C8CD1685}"/>
              </a:ext>
            </a:extLst>
          </p:cNvPr>
          <p:cNvCxnSpPr>
            <a:cxnSpLocks/>
            <a:stCxn id="7" idx="5"/>
            <a:endCxn id="6" idx="4"/>
          </p:cNvCxnSpPr>
          <p:nvPr/>
        </p:nvCxnSpPr>
        <p:spPr>
          <a:xfrm flipV="1">
            <a:off x="6862840" y="2694048"/>
            <a:ext cx="2614540" cy="106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EAAC3E3-8A1A-452C-B127-5404619BBE22}"/>
              </a:ext>
            </a:extLst>
          </p:cNvPr>
          <p:cNvSpPr/>
          <p:nvPr/>
        </p:nvSpPr>
        <p:spPr>
          <a:xfrm>
            <a:off x="3357620" y="3573960"/>
            <a:ext cx="423541" cy="37750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64C700-1E34-4DA7-8426-90FB20C61FFB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flipV="1">
            <a:off x="2341574" y="3629244"/>
            <a:ext cx="1078072" cy="717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BA9B81-E37D-4748-8553-05A4915E50F9}"/>
              </a:ext>
            </a:extLst>
          </p:cNvPr>
          <p:cNvCxnSpPr>
            <a:cxnSpLocks/>
            <a:stCxn id="17" idx="6"/>
            <a:endCxn id="10" idx="5"/>
          </p:cNvCxnSpPr>
          <p:nvPr/>
        </p:nvCxnSpPr>
        <p:spPr>
          <a:xfrm flipV="1">
            <a:off x="3622714" y="3896181"/>
            <a:ext cx="96421" cy="15700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44F79F9-9FD0-40DD-8549-5FFC9697B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34" y="25166"/>
            <a:ext cx="2779750" cy="1551964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91A7D6-ED38-4251-AF8A-E324DC1190A5}"/>
              </a:ext>
            </a:extLst>
          </p:cNvPr>
          <p:cNvCxnSpPr>
            <a:cxnSpLocks/>
            <a:stCxn id="13" idx="7"/>
            <a:endCxn id="15" idx="1"/>
          </p:cNvCxnSpPr>
          <p:nvPr/>
        </p:nvCxnSpPr>
        <p:spPr>
          <a:xfrm flipV="1">
            <a:off x="3433099" y="198328"/>
            <a:ext cx="2648052" cy="54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0634FF8-8E68-40C8-869B-9F867730A1EB}"/>
              </a:ext>
            </a:extLst>
          </p:cNvPr>
          <p:cNvSpPr/>
          <p:nvPr/>
        </p:nvSpPr>
        <p:spPr>
          <a:xfrm>
            <a:off x="5958578" y="134224"/>
            <a:ext cx="836978" cy="43772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4A60E7-5A58-49FB-BDFB-C3E84D193EBE}"/>
              </a:ext>
            </a:extLst>
          </p:cNvPr>
          <p:cNvCxnSpPr>
            <a:cxnSpLocks/>
            <a:stCxn id="13" idx="5"/>
            <a:endCxn id="15" idx="4"/>
          </p:cNvCxnSpPr>
          <p:nvPr/>
        </p:nvCxnSpPr>
        <p:spPr>
          <a:xfrm flipV="1">
            <a:off x="3433099" y="571953"/>
            <a:ext cx="2943968" cy="77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57411D3-831E-4D36-92E2-E8155E770F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461" b="6383"/>
          <a:stretch/>
        </p:blipFill>
        <p:spPr>
          <a:xfrm>
            <a:off x="1060434" y="4347074"/>
            <a:ext cx="2562280" cy="2238283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59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Chuong</dc:creator>
  <cp:lastModifiedBy>Chuong</cp:lastModifiedBy>
  <cp:revision>2</cp:revision>
  <dcterms:created xsi:type="dcterms:W3CDTF">2021-09-30T01:35:02Z</dcterms:created>
  <dcterms:modified xsi:type="dcterms:W3CDTF">2021-09-30T01:36:31Z</dcterms:modified>
</cp:coreProperties>
</file>