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4F3-9E7B-4E86-89CB-9311DB97C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D1139-8072-4DE6-B0C0-80CCAA4B8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87F6-BDD6-4F10-9786-89B08257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0C8B-1145-459D-A692-711EFAF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1F30-BCE2-42C3-A253-0B0738E9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62C-46A6-4D79-AFD9-AEC7F1B4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9FF58-B944-4EB6-8E5F-122CD999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FBCA-1CD8-4345-BBC9-D6E21FC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A9FB-0461-48EA-B5D5-393191ED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2323-1B08-4FF6-8D8D-E1C5D230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C6DA8-9A53-4245-AA0E-7FD7A923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265FA-C902-4F07-ADDA-BD4B647F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E8F0-9BE6-4E77-9075-981AFDAD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F784-48A7-4408-83E5-C12188D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C868-6280-4270-8D19-9A184E64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9AF-C0D7-44A2-A607-4A769EB6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E6EF-857C-43A2-9A04-098EC87E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B584-78D5-43F8-BFC1-ED84461D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F4B1-4E44-4331-958C-B3DB712C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D644-6C63-43D9-AD89-C06C794A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9907-42D5-497D-908C-E6783427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B813-8C8D-482D-9283-88121616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8608-E65E-4F88-893D-DE00EED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38D2-F611-4815-9BD3-ACA73458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5B09-08FB-4612-9B08-050FB3C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8B11-33A5-41F7-8B5B-9F8CD328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8C50-34A7-411C-9747-1E4292C79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3235-8920-4E10-A32B-98BEC6BF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E462-68FD-41D2-9611-15162773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B87D-64CF-43F3-96A0-70B2BF1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706C-F8F8-431F-A748-A88FDD39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6B55-1B92-4B1A-8258-8B80A57B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0464-3462-4CDC-ABC0-4DB44EFD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C75D-9F88-4B4D-8AE7-AED68DF8E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D77B-2821-4C6E-85C8-B8D0E58D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4C087-3375-4C48-B4B0-F72BD424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33035-E527-4356-80E0-1B48D0DA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BF0F9-67AE-45DA-A7C0-FC95973D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F9F62-1254-47DA-93B4-8EE1DACA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A29E-10ED-452C-BCB4-7CAA120B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635E7-C9A0-4EE8-A243-4EDF5478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ECA0-4130-43FA-8BA9-A13A6ECD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58EE-A03D-401B-B5E5-02AF3CFD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938DF-44CC-45B4-BF41-7320B8E9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588AE-AE50-43CE-8A07-9E539A09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A59A-546E-4D26-A0E7-431296A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F20A-8E22-41FC-8FC4-A83F4EF0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25E1-3BD0-4537-B388-EDA39AD3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408B-337D-422D-999C-3E3030C8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3639-5A60-4934-8BEF-4ED006F4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F4B1-4773-4B6C-A248-5ACC0FB9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02FF-F960-404A-8AB5-39840FBF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BC21-2B75-4979-953E-990C060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14B26-0A3A-422D-BC7C-0D9392A0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275F-2257-4D65-9F03-4089D23D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AF1D-12E6-4820-A688-6DC033A5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CC2B3-7ADA-4EA3-B929-D389F74C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8B59-6E1F-4E8E-BC51-C7B4A392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D06-3C66-4948-8960-81E7FF9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FF66-EB03-4EDA-81F0-4B729C38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AA2B0-F401-4E37-B2E0-63E426549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C7DB-E0D6-4DB7-B289-70D3F3F2A6A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D74C-5410-4438-9848-582DFC105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2BD4-222A-490B-8A1F-6FE1EA57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6D68-7399-4A50-9C55-2FB7AE301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44E-BA8F-4BCB-A150-E69E4A0CD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Tiva</a:t>
            </a:r>
            <a:r>
              <a:rPr lang="en-US" dirty="0"/>
              <a:t> Robot Controller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3655-4622-4E3F-81CD-329A2181C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resources</a:t>
            </a:r>
          </a:p>
        </p:txBody>
      </p:sp>
    </p:spTree>
    <p:extLst>
      <p:ext uri="{BB962C8B-B14F-4D97-AF65-F5344CB8AC3E}">
        <p14:creationId xmlns:p14="http://schemas.microsoft.com/office/powerpoint/2010/main" val="347274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66E4-A0A2-446E-9A1C-6B989B7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Tiva</a:t>
            </a:r>
            <a:r>
              <a:rPr lang="en-US" dirty="0"/>
              <a:t> C </a:t>
            </a:r>
            <a:r>
              <a:rPr lang="en-US" dirty="0" err="1"/>
              <a:t>LaunchPad</a:t>
            </a:r>
            <a:r>
              <a:rPr lang="en-US" dirty="0"/>
              <a:t>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A3490-867D-4F87-811C-8D803117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26" y="1690689"/>
            <a:ext cx="5442812" cy="4608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F3056-F5DA-4705-8695-A81383E71998}"/>
              </a:ext>
            </a:extLst>
          </p:cNvPr>
          <p:cNvSpPr txBox="1"/>
          <p:nvPr/>
        </p:nvSpPr>
        <p:spPr>
          <a:xfrm>
            <a:off x="1408580" y="220891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https://www.ti.com/lit/ug/spmu296/spmu296.pdf</a:t>
            </a:r>
          </a:p>
        </p:txBody>
      </p:sp>
    </p:spTree>
    <p:extLst>
      <p:ext uri="{BB962C8B-B14F-4D97-AF65-F5344CB8AC3E}">
        <p14:creationId xmlns:p14="http://schemas.microsoft.com/office/powerpoint/2010/main" val="34178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B406-96A1-4444-8D7C-F49AE8A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RS485 Module Dimensions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DD28C1C3-4CAC-4546-876A-5904E2B9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96" y="2120994"/>
            <a:ext cx="5805204" cy="36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ạch chuyển giao tiếp UART TTL to RS485 V2 – Hshop.vn">
            <a:extLst>
              <a:ext uri="{FF2B5EF4-FFF2-40B4-BE49-F238E27FC236}">
                <a16:creationId xmlns:a16="http://schemas.microsoft.com/office/drawing/2014/main" id="{DDABF342-75F3-4EB0-AC4A-79DE358C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7987"/>
            <a:ext cx="4574210" cy="22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66D-7340-4FB8-8704-997265D0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RS485 Pins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A7D371EA-2DEE-4CC8-B5CD-6A49C4846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40139" r="39259" b="30278"/>
          <a:stretch/>
        </p:blipFill>
        <p:spPr>
          <a:xfrm>
            <a:off x="1479000" y="3371437"/>
            <a:ext cx="3678844" cy="2739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1ABC2-C357-4A93-A2E6-7CC034F44D23}"/>
              </a:ext>
            </a:extLst>
          </p:cNvPr>
          <p:cNvSpPr txBox="1"/>
          <p:nvPr/>
        </p:nvSpPr>
        <p:spPr>
          <a:xfrm>
            <a:off x="978909" y="1492188"/>
            <a:ext cx="4312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+ ： +5V DC Power +5V</a:t>
            </a:r>
          </a:p>
          <a:p>
            <a:r>
              <a:rPr lang="en-US" sz="2400" dirty="0"/>
              <a:t> - ： GND Ground </a:t>
            </a:r>
          </a:p>
          <a:p>
            <a:r>
              <a:rPr lang="en-US" sz="2400" dirty="0"/>
              <a:t>A ： A RS485 A(+) </a:t>
            </a:r>
          </a:p>
          <a:p>
            <a:r>
              <a:rPr lang="en-US" sz="2400" dirty="0"/>
              <a:t>B ： B RS485 B(-)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69DE0-E8BF-4BC3-9DA6-83BB5BF6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58" y="3656363"/>
            <a:ext cx="3991842" cy="24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0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66D-7340-4FB8-8704-997265D0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encoder Pins</a:t>
            </a: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EDEB0FF-6037-42C0-B8F3-D4FB14C7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083" r="24062" b="22639"/>
          <a:stretch/>
        </p:blipFill>
        <p:spPr>
          <a:xfrm>
            <a:off x="4667810" y="2843202"/>
            <a:ext cx="2856380" cy="2114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1B6B0-736D-48DF-ADB0-95E88155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28" y="2629957"/>
            <a:ext cx="3131984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BE9B5-C798-1743-F21A-DDE99EC62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688" y="2903221"/>
            <a:ext cx="3296979" cy="20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66D-7340-4FB8-8704-997265D0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I2C Pins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DA28CA3-17A1-416A-A779-36A279910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7" t="38195" r="32396" b="31388"/>
          <a:stretch/>
        </p:blipFill>
        <p:spPr>
          <a:xfrm>
            <a:off x="1447801" y="2767946"/>
            <a:ext cx="4891334" cy="209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150FE-5726-A608-C3C3-F7A427A3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18" y="2552938"/>
            <a:ext cx="331516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66D-7340-4FB8-8704-997265D0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BMX160 I2C Pins</a:t>
            </a:r>
          </a:p>
        </p:txBody>
      </p:sp>
      <p:pic>
        <p:nvPicPr>
          <p:cNvPr id="2050" name="Picture 2" descr="Gravity: BMX160+BMP388 10 DOF Sensor">
            <a:extLst>
              <a:ext uri="{FF2B5EF4-FFF2-40B4-BE49-F238E27FC236}">
                <a16:creationId xmlns:a16="http://schemas.microsoft.com/office/drawing/2014/main" id="{0B4B54E2-F5B4-4E9C-8437-90265B23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1" y="2213031"/>
            <a:ext cx="5372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E03F2-380E-447F-ADD9-1137BA50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09" y="2401290"/>
            <a:ext cx="4398800" cy="25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B406-96A1-4444-8D7C-F49AE8A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S4B-PH-K-S(LF)(SN)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E8231-5862-40AF-91A5-9313DAB4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690688"/>
            <a:ext cx="8364117" cy="4324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0B4CF-91CD-4A4A-B37C-A00B37A08AB0}"/>
              </a:ext>
            </a:extLst>
          </p:cNvPr>
          <p:cNvSpPr txBox="1"/>
          <p:nvPr/>
        </p:nvSpPr>
        <p:spPr>
          <a:xfrm>
            <a:off x="1112744" y="6123543"/>
            <a:ext cx="961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https://www.snapeda.com/parts/S4B-PH-K-S%28LF%29%28SN%29/JST%20Sales/view-part/</a:t>
            </a:r>
          </a:p>
        </p:txBody>
      </p:sp>
    </p:spTree>
    <p:extLst>
      <p:ext uri="{BB962C8B-B14F-4D97-AF65-F5344CB8AC3E}">
        <p14:creationId xmlns:p14="http://schemas.microsoft.com/office/powerpoint/2010/main" val="88894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97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Tiva Robot Controller Board</vt:lpstr>
      <vt:lpstr>Tiva C LaunchPad Dimensions</vt:lpstr>
      <vt:lpstr>RS485 Module Dimensions</vt:lpstr>
      <vt:lpstr>RS485 Pins</vt:lpstr>
      <vt:lpstr>Motor encoder Pins</vt:lpstr>
      <vt:lpstr>LCD I2C Pins</vt:lpstr>
      <vt:lpstr>BMX160 I2C Pins</vt:lpstr>
      <vt:lpstr>S4B-PH-K-S(LF)(SN)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Tiva Robot Controller Board</dc:title>
  <dc:creator>Khue Ha Minh</dc:creator>
  <cp:lastModifiedBy>Khue Ha Minh</cp:lastModifiedBy>
  <cp:revision>4</cp:revision>
  <dcterms:created xsi:type="dcterms:W3CDTF">2022-04-28T01:26:21Z</dcterms:created>
  <dcterms:modified xsi:type="dcterms:W3CDTF">2022-05-18T11:39:46Z</dcterms:modified>
</cp:coreProperties>
</file>