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4" r:id="rId6"/>
    <p:sldId id="311" r:id="rId7"/>
    <p:sldId id="312" r:id="rId8"/>
    <p:sldId id="295" r:id="rId9"/>
    <p:sldId id="313" r:id="rId10"/>
    <p:sldId id="314" r:id="rId11"/>
    <p:sldId id="315" r:id="rId12"/>
    <p:sldId id="316" r:id="rId13"/>
    <p:sldId id="317" r:id="rId14"/>
    <p:sldId id="318" r:id="rId15"/>
    <p:sldId id="320" r:id="rId16"/>
    <p:sldId id="319" r:id="rId17"/>
    <p:sldId id="321" r:id="rId18"/>
    <p:sldId id="322" r:id="rId19"/>
    <p:sldId id="323" r:id="rId20"/>
    <p:sldId id="324" r:id="rId21"/>
    <p:sldId id="325" r:id="rId22"/>
    <p:sldId id="326" r:id="rId23"/>
    <p:sldId id="328" r:id="rId24"/>
    <p:sldId id="327" r:id="rId25"/>
    <p:sldId id="329" r:id="rId26"/>
    <p:sldId id="297" r:id="rId27"/>
    <p:sldId id="330" r:id="rId28"/>
    <p:sldId id="331" r:id="rId29"/>
    <p:sldId id="298" r:id="rId30"/>
    <p:sldId id="293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A69CF-88E1-42CC-B05D-1E2BBBE3BCEF}" v="4" dt="2023-01-30T15:50:49.050"/>
    <p1510:client id="{EFCB03C2-D69D-49ED-936D-FB06B350406D}" v="108" dt="2023-01-25T19:15:34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is Patrick Cavelius" userId="S::jaca00001@uni-saarland.de::2f8cd41d-8177-4557-91ce-5f743fc1c750" providerId="AD" clId="Web-{549A69CF-88E1-42CC-B05D-1E2BBBE3BCEF}"/>
    <pc:docChg chg="modSld">
      <pc:chgData name="Jannis Patrick Cavelius" userId="S::jaca00001@uni-saarland.de::2f8cd41d-8177-4557-91ce-5f743fc1c750" providerId="AD" clId="Web-{549A69CF-88E1-42CC-B05D-1E2BBBE3BCEF}" dt="2023-01-30T15:50:49.050" v="3" actId="1076"/>
      <pc:docMkLst>
        <pc:docMk/>
      </pc:docMkLst>
      <pc:sldChg chg="modSp">
        <pc:chgData name="Jannis Patrick Cavelius" userId="S::jaca00001@uni-saarland.de::2f8cd41d-8177-4557-91ce-5f743fc1c750" providerId="AD" clId="Web-{549A69CF-88E1-42CC-B05D-1E2BBBE3BCEF}" dt="2023-01-30T15:50:49.050" v="3" actId="1076"/>
        <pc:sldMkLst>
          <pc:docMk/>
          <pc:sldMk cId="151417978" sldId="294"/>
        </pc:sldMkLst>
        <pc:spChg chg="mod">
          <ac:chgData name="Jannis Patrick Cavelius" userId="S::jaca00001@uni-saarland.de::2f8cd41d-8177-4557-91ce-5f743fc1c750" providerId="AD" clId="Web-{549A69CF-88E1-42CC-B05D-1E2BBBE3BCEF}" dt="2023-01-30T15:50:49.050" v="3" actId="1076"/>
          <ac:spMkLst>
            <pc:docMk/>
            <pc:sldMk cId="151417978" sldId="294"/>
            <ac:spMk id="3" creationId="{5379984C-86C9-46E8-E9A9-4513E3DD611F}"/>
          </ac:spMkLst>
        </pc:spChg>
      </pc:sldChg>
      <pc:sldChg chg="modSp">
        <pc:chgData name="Jannis Patrick Cavelius" userId="S::jaca00001@uni-saarland.de::2f8cd41d-8177-4557-91ce-5f743fc1c750" providerId="AD" clId="Web-{549A69CF-88E1-42CC-B05D-1E2BBBE3BCEF}" dt="2023-01-30T15:50:47.581" v="2"/>
        <pc:sldMkLst>
          <pc:docMk/>
          <pc:sldMk cId="1187891310" sldId="323"/>
        </pc:sldMkLst>
        <pc:graphicFrameChg chg="modGraphic">
          <ac:chgData name="Jannis Patrick Cavelius" userId="S::jaca00001@uni-saarland.de::2f8cd41d-8177-4557-91ce-5f743fc1c750" providerId="AD" clId="Web-{549A69CF-88E1-42CC-B05D-1E2BBBE3BCEF}" dt="2023-01-30T15:50:47.581" v="2"/>
          <ac:graphicFrameMkLst>
            <pc:docMk/>
            <pc:sldMk cId="1187891310" sldId="323"/>
            <ac:graphicFrameMk id="8" creationId="{331EE2EC-7164-CBC4-400D-194D207FBDED}"/>
          </ac:graphicFrameMkLst>
        </pc:graphicFrameChg>
      </pc:sldChg>
    </pc:docChg>
  </pc:docChgLst>
  <pc:docChgLst>
    <pc:chgData name="Antonia Wilhelm" userId="fd3b68dd8ed20a8e" providerId="LiveId" clId="{EFCB03C2-D69D-49ED-936D-FB06B350406D}"/>
    <pc:docChg chg="undo redo custSel addSld delSld modSld">
      <pc:chgData name="Antonia Wilhelm" userId="fd3b68dd8ed20a8e" providerId="LiveId" clId="{EFCB03C2-D69D-49ED-936D-FB06B350406D}" dt="2023-01-26T12:44:25.345" v="338" actId="20577"/>
      <pc:docMkLst>
        <pc:docMk/>
      </pc:docMkLst>
      <pc:sldChg chg="modSp mod">
        <pc:chgData name="Antonia Wilhelm" userId="fd3b68dd8ed20a8e" providerId="LiveId" clId="{EFCB03C2-D69D-49ED-936D-FB06B350406D}" dt="2023-01-26T12:44:25.345" v="338" actId="20577"/>
        <pc:sldMkLst>
          <pc:docMk/>
          <pc:sldMk cId="701664812" sldId="256"/>
        </pc:sldMkLst>
        <pc:spChg chg="mod">
          <ac:chgData name="Antonia Wilhelm" userId="fd3b68dd8ed20a8e" providerId="LiveId" clId="{EFCB03C2-D69D-49ED-936D-FB06B350406D}" dt="2023-01-26T12:44:25.345" v="338" actId="20577"/>
          <ac:spMkLst>
            <pc:docMk/>
            <pc:sldMk cId="701664812" sldId="256"/>
            <ac:spMk id="3" creationId="{2EE9143C-6D55-7A62-3095-AAC85B6E0737}"/>
          </ac:spMkLst>
        </pc:spChg>
      </pc:sldChg>
      <pc:sldChg chg="modAnim">
        <pc:chgData name="Antonia Wilhelm" userId="fd3b68dd8ed20a8e" providerId="LiveId" clId="{EFCB03C2-D69D-49ED-936D-FB06B350406D}" dt="2023-01-25T12:40:44.277" v="186"/>
        <pc:sldMkLst>
          <pc:docMk/>
          <pc:sldMk cId="151417978" sldId="294"/>
        </pc:sldMkLst>
      </pc:sldChg>
      <pc:sldChg chg="modAnim">
        <pc:chgData name="Antonia Wilhelm" userId="fd3b68dd8ed20a8e" providerId="LiveId" clId="{EFCB03C2-D69D-49ED-936D-FB06B350406D}" dt="2023-01-25T12:41:17.239" v="191"/>
        <pc:sldMkLst>
          <pc:docMk/>
          <pc:sldMk cId="3632220393" sldId="295"/>
        </pc:sldMkLst>
      </pc:sldChg>
      <pc:sldChg chg="modSp mod modAnim">
        <pc:chgData name="Antonia Wilhelm" userId="fd3b68dd8ed20a8e" providerId="LiveId" clId="{EFCB03C2-D69D-49ED-936D-FB06B350406D}" dt="2023-01-25T19:15:34.455" v="336" actId="20577"/>
        <pc:sldMkLst>
          <pc:docMk/>
          <pc:sldMk cId="3954725887" sldId="297"/>
        </pc:sldMkLst>
        <pc:spChg chg="mod">
          <ac:chgData name="Antonia Wilhelm" userId="fd3b68dd8ed20a8e" providerId="LiveId" clId="{EFCB03C2-D69D-49ED-936D-FB06B350406D}" dt="2023-01-25T12:34:26.228" v="46" actId="1076"/>
          <ac:spMkLst>
            <pc:docMk/>
            <pc:sldMk cId="3954725887" sldId="297"/>
            <ac:spMk id="2" creationId="{21DE48F9-6434-BF29-5E50-A102A853E623}"/>
          </ac:spMkLst>
        </pc:spChg>
        <pc:spChg chg="mod">
          <ac:chgData name="Antonia Wilhelm" userId="fd3b68dd8ed20a8e" providerId="LiveId" clId="{EFCB03C2-D69D-49ED-936D-FB06B350406D}" dt="2023-01-25T19:15:34.455" v="336" actId="20577"/>
          <ac:spMkLst>
            <pc:docMk/>
            <pc:sldMk cId="3954725887" sldId="297"/>
            <ac:spMk id="3" creationId="{5379984C-86C9-46E8-E9A9-4513E3DD611F}"/>
          </ac:spMkLst>
        </pc:spChg>
      </pc:sldChg>
      <pc:sldChg chg="addSp delSp modSp mod modAnim">
        <pc:chgData name="Antonia Wilhelm" userId="fd3b68dd8ed20a8e" providerId="LiveId" clId="{EFCB03C2-D69D-49ED-936D-FB06B350406D}" dt="2023-01-25T12:49:06.542" v="282"/>
        <pc:sldMkLst>
          <pc:docMk/>
          <pc:sldMk cId="559372650" sldId="298"/>
        </pc:sldMkLst>
        <pc:spChg chg="mod">
          <ac:chgData name="Antonia Wilhelm" userId="fd3b68dd8ed20a8e" providerId="LiveId" clId="{EFCB03C2-D69D-49ED-936D-FB06B350406D}" dt="2023-01-25T12:39:58.567" v="170" actId="20577"/>
          <ac:spMkLst>
            <pc:docMk/>
            <pc:sldMk cId="559372650" sldId="298"/>
            <ac:spMk id="2" creationId="{21DE48F9-6434-BF29-5E50-A102A853E623}"/>
          </ac:spMkLst>
        </pc:spChg>
        <pc:spChg chg="add del">
          <ac:chgData name="Antonia Wilhelm" userId="fd3b68dd8ed20a8e" providerId="LiveId" clId="{EFCB03C2-D69D-49ED-936D-FB06B350406D}" dt="2023-01-25T12:38:30.415" v="132"/>
          <ac:spMkLst>
            <pc:docMk/>
            <pc:sldMk cId="559372650" sldId="298"/>
            <ac:spMk id="3" creationId="{5379984C-86C9-46E8-E9A9-4513E3DD611F}"/>
          </ac:spMkLst>
        </pc:spChg>
        <pc:graphicFrameChg chg="add del mod">
          <ac:chgData name="Antonia Wilhelm" userId="fd3b68dd8ed20a8e" providerId="LiveId" clId="{EFCB03C2-D69D-49ED-936D-FB06B350406D}" dt="2023-01-25T12:38:30.165" v="131"/>
          <ac:graphicFrameMkLst>
            <pc:docMk/>
            <pc:sldMk cId="559372650" sldId="298"/>
            <ac:graphicFrameMk id="4" creationId="{A6AC8CDF-43B2-B260-E321-0C6FEC6DEA17}"/>
          </ac:graphicFrameMkLst>
        </pc:graphicFrameChg>
        <pc:graphicFrameChg chg="add mod modGraphic">
          <ac:chgData name="Antonia Wilhelm" userId="fd3b68dd8ed20a8e" providerId="LiveId" clId="{EFCB03C2-D69D-49ED-936D-FB06B350406D}" dt="2023-01-25T12:40:03.636" v="172" actId="1076"/>
          <ac:graphicFrameMkLst>
            <pc:docMk/>
            <pc:sldMk cId="559372650" sldId="298"/>
            <ac:graphicFrameMk id="5" creationId="{F141527A-8EE6-8843-D7BE-F976C3967080}"/>
          </ac:graphicFrameMkLst>
        </pc:graphicFrameChg>
      </pc:sldChg>
      <pc:sldChg chg="del">
        <pc:chgData name="Antonia Wilhelm" userId="fd3b68dd8ed20a8e" providerId="LiveId" clId="{EFCB03C2-D69D-49ED-936D-FB06B350406D}" dt="2023-01-25T12:40:17.480" v="173" actId="47"/>
        <pc:sldMkLst>
          <pc:docMk/>
          <pc:sldMk cId="768196148" sldId="299"/>
        </pc:sldMkLst>
      </pc:sldChg>
      <pc:sldChg chg="del">
        <pc:chgData name="Antonia Wilhelm" userId="fd3b68dd8ed20a8e" providerId="LiveId" clId="{EFCB03C2-D69D-49ED-936D-FB06B350406D}" dt="2023-01-25T12:40:25.207" v="182" actId="47"/>
        <pc:sldMkLst>
          <pc:docMk/>
          <pc:sldMk cId="2313936068" sldId="300"/>
        </pc:sldMkLst>
      </pc:sldChg>
      <pc:sldChg chg="del">
        <pc:chgData name="Antonia Wilhelm" userId="fd3b68dd8ed20a8e" providerId="LiveId" clId="{EFCB03C2-D69D-49ED-936D-FB06B350406D}" dt="2023-01-25T12:40:26.800" v="183" actId="47"/>
        <pc:sldMkLst>
          <pc:docMk/>
          <pc:sldMk cId="2781143214" sldId="301"/>
        </pc:sldMkLst>
      </pc:sldChg>
      <pc:sldChg chg="del">
        <pc:chgData name="Antonia Wilhelm" userId="fd3b68dd8ed20a8e" providerId="LiveId" clId="{EFCB03C2-D69D-49ED-936D-FB06B350406D}" dt="2023-01-25T12:40:27.749" v="184" actId="47"/>
        <pc:sldMkLst>
          <pc:docMk/>
          <pc:sldMk cId="2957203750" sldId="302"/>
        </pc:sldMkLst>
      </pc:sldChg>
      <pc:sldChg chg="del">
        <pc:chgData name="Antonia Wilhelm" userId="fd3b68dd8ed20a8e" providerId="LiveId" clId="{EFCB03C2-D69D-49ED-936D-FB06B350406D}" dt="2023-01-25T12:40:23.635" v="181" actId="47"/>
        <pc:sldMkLst>
          <pc:docMk/>
          <pc:sldMk cId="511794446" sldId="303"/>
        </pc:sldMkLst>
      </pc:sldChg>
      <pc:sldChg chg="del">
        <pc:chgData name="Antonia Wilhelm" userId="fd3b68dd8ed20a8e" providerId="LiveId" clId="{EFCB03C2-D69D-49ED-936D-FB06B350406D}" dt="2023-01-25T12:40:19.272" v="174" actId="47"/>
        <pc:sldMkLst>
          <pc:docMk/>
          <pc:sldMk cId="2676673757" sldId="304"/>
        </pc:sldMkLst>
      </pc:sldChg>
      <pc:sldChg chg="del">
        <pc:chgData name="Antonia Wilhelm" userId="fd3b68dd8ed20a8e" providerId="LiveId" clId="{EFCB03C2-D69D-49ED-936D-FB06B350406D}" dt="2023-01-25T12:40:19.935" v="175" actId="47"/>
        <pc:sldMkLst>
          <pc:docMk/>
          <pc:sldMk cId="3857053906" sldId="305"/>
        </pc:sldMkLst>
      </pc:sldChg>
      <pc:sldChg chg="del">
        <pc:chgData name="Antonia Wilhelm" userId="fd3b68dd8ed20a8e" providerId="LiveId" clId="{EFCB03C2-D69D-49ED-936D-FB06B350406D}" dt="2023-01-25T12:40:20.360" v="176" actId="47"/>
        <pc:sldMkLst>
          <pc:docMk/>
          <pc:sldMk cId="927518408" sldId="306"/>
        </pc:sldMkLst>
      </pc:sldChg>
      <pc:sldChg chg="del">
        <pc:chgData name="Antonia Wilhelm" userId="fd3b68dd8ed20a8e" providerId="LiveId" clId="{EFCB03C2-D69D-49ED-936D-FB06B350406D}" dt="2023-01-25T12:40:20.771" v="177" actId="47"/>
        <pc:sldMkLst>
          <pc:docMk/>
          <pc:sldMk cId="2380594116" sldId="307"/>
        </pc:sldMkLst>
      </pc:sldChg>
      <pc:sldChg chg="del">
        <pc:chgData name="Antonia Wilhelm" userId="fd3b68dd8ed20a8e" providerId="LiveId" clId="{EFCB03C2-D69D-49ED-936D-FB06B350406D}" dt="2023-01-25T12:40:21.371" v="178" actId="47"/>
        <pc:sldMkLst>
          <pc:docMk/>
          <pc:sldMk cId="661641206" sldId="308"/>
        </pc:sldMkLst>
      </pc:sldChg>
      <pc:sldChg chg="del">
        <pc:chgData name="Antonia Wilhelm" userId="fd3b68dd8ed20a8e" providerId="LiveId" clId="{EFCB03C2-D69D-49ED-936D-FB06B350406D}" dt="2023-01-25T12:40:21.865" v="179" actId="47"/>
        <pc:sldMkLst>
          <pc:docMk/>
          <pc:sldMk cId="2548796932" sldId="309"/>
        </pc:sldMkLst>
      </pc:sldChg>
      <pc:sldChg chg="del">
        <pc:chgData name="Antonia Wilhelm" userId="fd3b68dd8ed20a8e" providerId="LiveId" clId="{EFCB03C2-D69D-49ED-936D-FB06B350406D}" dt="2023-01-25T12:40:22.350" v="180" actId="47"/>
        <pc:sldMkLst>
          <pc:docMk/>
          <pc:sldMk cId="474665389" sldId="310"/>
        </pc:sldMkLst>
      </pc:sldChg>
      <pc:sldChg chg="modAnim">
        <pc:chgData name="Antonia Wilhelm" userId="fd3b68dd8ed20a8e" providerId="LiveId" clId="{EFCB03C2-D69D-49ED-936D-FB06B350406D}" dt="2023-01-25T12:40:53.204" v="187"/>
        <pc:sldMkLst>
          <pc:docMk/>
          <pc:sldMk cId="2175860411" sldId="311"/>
        </pc:sldMkLst>
      </pc:sldChg>
      <pc:sldChg chg="modAnim">
        <pc:chgData name="Antonia Wilhelm" userId="fd3b68dd8ed20a8e" providerId="LiveId" clId="{EFCB03C2-D69D-49ED-936D-FB06B350406D}" dt="2023-01-25T12:41:02.083" v="188"/>
        <pc:sldMkLst>
          <pc:docMk/>
          <pc:sldMk cId="3439770139" sldId="312"/>
        </pc:sldMkLst>
      </pc:sldChg>
      <pc:sldChg chg="modSp mod modAnim">
        <pc:chgData name="Antonia Wilhelm" userId="fd3b68dd8ed20a8e" providerId="LiveId" clId="{EFCB03C2-D69D-49ED-936D-FB06B350406D}" dt="2023-01-25T12:41:55.386" v="199"/>
        <pc:sldMkLst>
          <pc:docMk/>
          <pc:sldMk cId="3672552526" sldId="313"/>
        </pc:sldMkLst>
        <pc:spChg chg="mod">
          <ac:chgData name="Antonia Wilhelm" userId="fd3b68dd8ed20a8e" providerId="LiveId" clId="{EFCB03C2-D69D-49ED-936D-FB06B350406D}" dt="2023-01-25T12:41:38.548" v="195" actId="14100"/>
          <ac:spMkLst>
            <pc:docMk/>
            <pc:sldMk cId="3672552526" sldId="313"/>
            <ac:spMk id="3" creationId="{5379984C-86C9-46E8-E9A9-4513E3DD611F}"/>
          </ac:spMkLst>
        </pc:spChg>
        <pc:graphicFrameChg chg="mod">
          <ac:chgData name="Antonia Wilhelm" userId="fd3b68dd8ed20a8e" providerId="LiveId" clId="{EFCB03C2-D69D-49ED-936D-FB06B350406D}" dt="2023-01-25T12:41:34.470" v="194" actId="1076"/>
          <ac:graphicFrameMkLst>
            <pc:docMk/>
            <pc:sldMk cId="3672552526" sldId="313"/>
            <ac:graphicFrameMk id="5" creationId="{27DB18B3-3913-ADCF-73D4-6956925BC572}"/>
          </ac:graphicFrameMkLst>
        </pc:graphicFrameChg>
        <pc:graphicFrameChg chg="mod">
          <ac:chgData name="Antonia Wilhelm" userId="fd3b68dd8ed20a8e" providerId="LiveId" clId="{EFCB03C2-D69D-49ED-936D-FB06B350406D}" dt="2023-01-25T12:41:29.318" v="192" actId="1076"/>
          <ac:graphicFrameMkLst>
            <pc:docMk/>
            <pc:sldMk cId="3672552526" sldId="313"/>
            <ac:graphicFrameMk id="6" creationId="{7C01CEAA-CBCB-6938-B888-3B7A603D1E07}"/>
          </ac:graphicFrameMkLst>
        </pc:graphicFrameChg>
      </pc:sldChg>
      <pc:sldChg chg="modSp mod modAnim">
        <pc:chgData name="Antonia Wilhelm" userId="fd3b68dd8ed20a8e" providerId="LiveId" clId="{EFCB03C2-D69D-49ED-936D-FB06B350406D}" dt="2023-01-25T18:51:16.334" v="286" actId="20577"/>
        <pc:sldMkLst>
          <pc:docMk/>
          <pc:sldMk cId="2887276423" sldId="314"/>
        </pc:sldMkLst>
        <pc:graphicFrameChg chg="modGraphic">
          <ac:chgData name="Antonia Wilhelm" userId="fd3b68dd8ed20a8e" providerId="LiveId" clId="{EFCB03C2-D69D-49ED-936D-FB06B350406D}" dt="2023-01-25T18:51:16.334" v="286" actId="20577"/>
          <ac:graphicFrameMkLst>
            <pc:docMk/>
            <pc:sldMk cId="2887276423" sldId="314"/>
            <ac:graphicFrameMk id="12" creationId="{A40C7972-2B52-0E8F-7118-9C3010CD0248}"/>
          </ac:graphicFrameMkLst>
        </pc:graphicFrameChg>
      </pc:sldChg>
      <pc:sldChg chg="modSp mod modAnim">
        <pc:chgData name="Antonia Wilhelm" userId="fd3b68dd8ed20a8e" providerId="LiveId" clId="{EFCB03C2-D69D-49ED-936D-FB06B350406D}" dt="2023-01-25T18:52:00.037" v="287" actId="20577"/>
        <pc:sldMkLst>
          <pc:docMk/>
          <pc:sldMk cId="29662108" sldId="315"/>
        </pc:sldMkLst>
        <pc:graphicFrameChg chg="modGraphic">
          <ac:chgData name="Antonia Wilhelm" userId="fd3b68dd8ed20a8e" providerId="LiveId" clId="{EFCB03C2-D69D-49ED-936D-FB06B350406D}" dt="2023-01-25T18:52:00.037" v="287" actId="20577"/>
          <ac:graphicFrameMkLst>
            <pc:docMk/>
            <pc:sldMk cId="29662108" sldId="315"/>
            <ac:graphicFrameMk id="12" creationId="{E3DA177A-40F3-6672-9243-1B8FF8C0616E}"/>
          </ac:graphicFrameMkLst>
        </pc:graphicFrameChg>
      </pc:sldChg>
      <pc:sldChg chg="addSp delSp modSp mod addAnim delAnim modAnim">
        <pc:chgData name="Antonia Wilhelm" userId="fd3b68dd8ed20a8e" providerId="LiveId" clId="{EFCB03C2-D69D-49ED-936D-FB06B350406D}" dt="2023-01-25T19:00:22.498" v="315" actId="14734"/>
        <pc:sldMkLst>
          <pc:docMk/>
          <pc:sldMk cId="2310228443" sldId="316"/>
        </pc:sldMkLst>
        <pc:spChg chg="add del mod">
          <ac:chgData name="Antonia Wilhelm" userId="fd3b68dd8ed20a8e" providerId="LiveId" clId="{EFCB03C2-D69D-49ED-936D-FB06B350406D}" dt="2023-01-25T18:55:11.699" v="303" actId="20577"/>
          <ac:spMkLst>
            <pc:docMk/>
            <pc:sldMk cId="2310228443" sldId="316"/>
            <ac:spMk id="3" creationId="{5379984C-86C9-46E8-E9A9-4513E3DD611F}"/>
          </ac:spMkLst>
        </pc:spChg>
        <pc:spChg chg="add del mod">
          <ac:chgData name="Antonia Wilhelm" userId="fd3b68dd8ed20a8e" providerId="LiveId" clId="{EFCB03C2-D69D-49ED-936D-FB06B350406D}" dt="2023-01-25T18:55:08.409" v="302" actId="478"/>
          <ac:spMkLst>
            <pc:docMk/>
            <pc:sldMk cId="2310228443" sldId="316"/>
            <ac:spMk id="11" creationId="{E2EB505B-0B4C-6C3F-3D61-C68634878E5F}"/>
          </ac:spMkLst>
        </pc:spChg>
        <pc:graphicFrameChg chg="mod modGraphic">
          <ac:chgData name="Antonia Wilhelm" userId="fd3b68dd8ed20a8e" providerId="LiveId" clId="{EFCB03C2-D69D-49ED-936D-FB06B350406D}" dt="2023-01-25T18:55:24.079" v="305" actId="1076"/>
          <ac:graphicFrameMkLst>
            <pc:docMk/>
            <pc:sldMk cId="2310228443" sldId="316"/>
            <ac:graphicFrameMk id="5" creationId="{4D48DB40-BB83-5CE0-CED4-B2AAD4B3FF3C}"/>
          </ac:graphicFrameMkLst>
        </pc:graphicFrameChg>
        <pc:graphicFrameChg chg="mod modGraphic">
          <ac:chgData name="Antonia Wilhelm" userId="fd3b68dd8ed20a8e" providerId="LiveId" clId="{EFCB03C2-D69D-49ED-936D-FB06B350406D}" dt="2023-01-25T19:00:22.498" v="315" actId="14734"/>
          <ac:graphicFrameMkLst>
            <pc:docMk/>
            <pc:sldMk cId="2310228443" sldId="316"/>
            <ac:graphicFrameMk id="7" creationId="{C4180412-3818-FCC9-C192-01D718920EB2}"/>
          </ac:graphicFrameMkLst>
        </pc:graphicFrameChg>
      </pc:sldChg>
      <pc:sldChg chg="modAnim">
        <pc:chgData name="Antonia Wilhelm" userId="fd3b68dd8ed20a8e" providerId="LiveId" clId="{EFCB03C2-D69D-49ED-936D-FB06B350406D}" dt="2023-01-25T12:43:08.967" v="215"/>
        <pc:sldMkLst>
          <pc:docMk/>
          <pc:sldMk cId="1910681273" sldId="317"/>
        </pc:sldMkLst>
      </pc:sldChg>
      <pc:sldChg chg="modAnim">
        <pc:chgData name="Antonia Wilhelm" userId="fd3b68dd8ed20a8e" providerId="LiveId" clId="{EFCB03C2-D69D-49ED-936D-FB06B350406D}" dt="2023-01-25T12:44:40.930" v="225"/>
        <pc:sldMkLst>
          <pc:docMk/>
          <pc:sldMk cId="438764156" sldId="318"/>
        </pc:sldMkLst>
      </pc:sldChg>
      <pc:sldChg chg="modAnim">
        <pc:chgData name="Antonia Wilhelm" userId="fd3b68dd8ed20a8e" providerId="LiveId" clId="{EFCB03C2-D69D-49ED-936D-FB06B350406D}" dt="2023-01-25T12:45:52.923" v="238"/>
        <pc:sldMkLst>
          <pc:docMk/>
          <pc:sldMk cId="2789388465" sldId="319"/>
        </pc:sldMkLst>
      </pc:sldChg>
      <pc:sldChg chg="modAnim">
        <pc:chgData name="Antonia Wilhelm" userId="fd3b68dd8ed20a8e" providerId="LiveId" clId="{EFCB03C2-D69D-49ED-936D-FB06B350406D}" dt="2023-01-25T12:45:19.536" v="231"/>
        <pc:sldMkLst>
          <pc:docMk/>
          <pc:sldMk cId="3627696001" sldId="320"/>
        </pc:sldMkLst>
      </pc:sldChg>
      <pc:sldChg chg="modAnim">
        <pc:chgData name="Antonia Wilhelm" userId="fd3b68dd8ed20a8e" providerId="LiveId" clId="{EFCB03C2-D69D-49ED-936D-FB06B350406D}" dt="2023-01-25T12:46:15.194" v="243"/>
        <pc:sldMkLst>
          <pc:docMk/>
          <pc:sldMk cId="1192662882" sldId="321"/>
        </pc:sldMkLst>
      </pc:sldChg>
      <pc:sldChg chg="modAnim">
        <pc:chgData name="Antonia Wilhelm" userId="fd3b68dd8ed20a8e" providerId="LiveId" clId="{EFCB03C2-D69D-49ED-936D-FB06B350406D}" dt="2023-01-25T12:46:34.340" v="247"/>
        <pc:sldMkLst>
          <pc:docMk/>
          <pc:sldMk cId="735190561" sldId="322"/>
        </pc:sldMkLst>
      </pc:sldChg>
      <pc:sldChg chg="modAnim">
        <pc:chgData name="Antonia Wilhelm" userId="fd3b68dd8ed20a8e" providerId="LiveId" clId="{EFCB03C2-D69D-49ED-936D-FB06B350406D}" dt="2023-01-25T12:46:50.333" v="251"/>
        <pc:sldMkLst>
          <pc:docMk/>
          <pc:sldMk cId="1187891310" sldId="323"/>
        </pc:sldMkLst>
      </pc:sldChg>
      <pc:sldChg chg="modAnim">
        <pc:chgData name="Antonia Wilhelm" userId="fd3b68dd8ed20a8e" providerId="LiveId" clId="{EFCB03C2-D69D-49ED-936D-FB06B350406D}" dt="2023-01-25T12:47:05.021" v="255"/>
        <pc:sldMkLst>
          <pc:docMk/>
          <pc:sldMk cId="3401089690" sldId="324"/>
        </pc:sldMkLst>
      </pc:sldChg>
      <pc:sldChg chg="modSp mod modAnim">
        <pc:chgData name="Antonia Wilhelm" userId="fd3b68dd8ed20a8e" providerId="LiveId" clId="{EFCB03C2-D69D-49ED-936D-FB06B350406D}" dt="2023-01-25T19:10:49.093" v="334" actId="14734"/>
        <pc:sldMkLst>
          <pc:docMk/>
          <pc:sldMk cId="209327310" sldId="325"/>
        </pc:sldMkLst>
        <pc:graphicFrameChg chg="mod modGraphic">
          <ac:chgData name="Antonia Wilhelm" userId="fd3b68dd8ed20a8e" providerId="LiveId" clId="{EFCB03C2-D69D-49ED-936D-FB06B350406D}" dt="2023-01-25T19:10:49.093" v="334" actId="14734"/>
          <ac:graphicFrameMkLst>
            <pc:docMk/>
            <pc:sldMk cId="209327310" sldId="325"/>
            <ac:graphicFrameMk id="8" creationId="{C47D922F-4192-44B4-734F-A9AF2E47F2AE}"/>
          </ac:graphicFrameMkLst>
        </pc:graphicFrameChg>
      </pc:sldChg>
      <pc:sldChg chg="modAnim">
        <pc:chgData name="Antonia Wilhelm" userId="fd3b68dd8ed20a8e" providerId="LiveId" clId="{EFCB03C2-D69D-49ED-936D-FB06B350406D}" dt="2023-01-25T12:47:43.253" v="264"/>
        <pc:sldMkLst>
          <pc:docMk/>
          <pc:sldMk cId="1069003521" sldId="326"/>
        </pc:sldMkLst>
      </pc:sldChg>
      <pc:sldChg chg="modSp mod modAnim">
        <pc:chgData name="Antonia Wilhelm" userId="fd3b68dd8ed20a8e" providerId="LiveId" clId="{EFCB03C2-D69D-49ED-936D-FB06B350406D}" dt="2023-01-25T19:12:23.385" v="335" actId="14100"/>
        <pc:sldMkLst>
          <pc:docMk/>
          <pc:sldMk cId="403396601" sldId="327"/>
        </pc:sldMkLst>
        <pc:graphicFrameChg chg="mod modGraphic">
          <ac:chgData name="Antonia Wilhelm" userId="fd3b68dd8ed20a8e" providerId="LiveId" clId="{EFCB03C2-D69D-49ED-936D-FB06B350406D}" dt="2023-01-25T19:12:23.385" v="335" actId="14100"/>
          <ac:graphicFrameMkLst>
            <pc:docMk/>
            <pc:sldMk cId="403396601" sldId="327"/>
            <ac:graphicFrameMk id="20" creationId="{939D76AC-69EE-AB8B-E493-AA492FF24B76}"/>
          </ac:graphicFrameMkLst>
        </pc:graphicFrameChg>
      </pc:sldChg>
      <pc:sldChg chg="modAnim">
        <pc:chgData name="Antonia Wilhelm" userId="fd3b68dd8ed20a8e" providerId="LiveId" clId="{EFCB03C2-D69D-49ED-936D-FB06B350406D}" dt="2023-01-25T12:48:01.118" v="268"/>
        <pc:sldMkLst>
          <pc:docMk/>
          <pc:sldMk cId="3294042730" sldId="328"/>
        </pc:sldMkLst>
      </pc:sldChg>
      <pc:sldChg chg="modSp mod modAnim">
        <pc:chgData name="Antonia Wilhelm" userId="fd3b68dd8ed20a8e" providerId="LiveId" clId="{EFCB03C2-D69D-49ED-936D-FB06B350406D}" dt="2023-01-25T12:48:33.403" v="276"/>
        <pc:sldMkLst>
          <pc:docMk/>
          <pc:sldMk cId="3081129868" sldId="329"/>
        </pc:sldMkLst>
        <pc:graphicFrameChg chg="modGraphic">
          <ac:chgData name="Antonia Wilhelm" userId="fd3b68dd8ed20a8e" providerId="LiveId" clId="{EFCB03C2-D69D-49ED-936D-FB06B350406D}" dt="2023-01-25T12:31:05.980" v="0" actId="14734"/>
          <ac:graphicFrameMkLst>
            <pc:docMk/>
            <pc:sldMk cId="3081129868" sldId="329"/>
            <ac:graphicFrameMk id="5" creationId="{00F1D841-2572-3DF4-EBF4-EF9F94D4271C}"/>
          </ac:graphicFrameMkLst>
        </pc:graphicFrameChg>
      </pc:sldChg>
      <pc:sldChg chg="modSp add mod modAnim">
        <pc:chgData name="Antonia Wilhelm" userId="fd3b68dd8ed20a8e" providerId="LiveId" clId="{EFCB03C2-D69D-49ED-936D-FB06B350406D}" dt="2023-01-25T12:48:48.344" v="279"/>
        <pc:sldMkLst>
          <pc:docMk/>
          <pc:sldMk cId="623118973" sldId="330"/>
        </pc:sldMkLst>
        <pc:spChg chg="mod">
          <ac:chgData name="Antonia Wilhelm" userId="fd3b68dd8ed20a8e" providerId="LiveId" clId="{EFCB03C2-D69D-49ED-936D-FB06B350406D}" dt="2023-01-25T12:35:46.015" v="68" actId="20577"/>
          <ac:spMkLst>
            <pc:docMk/>
            <pc:sldMk cId="623118973" sldId="330"/>
            <ac:spMk id="3" creationId="{5379984C-86C9-46E8-E9A9-4513E3DD611F}"/>
          </ac:spMkLst>
        </pc:spChg>
      </pc:sldChg>
      <pc:sldChg chg="modSp add mod modAnim">
        <pc:chgData name="Antonia Wilhelm" userId="fd3b68dd8ed20a8e" providerId="LiveId" clId="{EFCB03C2-D69D-49ED-936D-FB06B350406D}" dt="2023-01-25T12:48:54.568" v="280"/>
        <pc:sldMkLst>
          <pc:docMk/>
          <pc:sldMk cId="1805877611" sldId="331"/>
        </pc:sldMkLst>
        <pc:spChg chg="mod">
          <ac:chgData name="Antonia Wilhelm" userId="fd3b68dd8ed20a8e" providerId="LiveId" clId="{EFCB03C2-D69D-49ED-936D-FB06B350406D}" dt="2023-01-25T12:38:02.744" v="129" actId="20577"/>
          <ac:spMkLst>
            <pc:docMk/>
            <pc:sldMk cId="1805877611" sldId="331"/>
            <ac:spMk id="3" creationId="{5379984C-86C9-46E8-E9A9-4513E3DD61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4638-D900-6747-3ACE-7B1533C0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BB91FF-28C1-20DB-D6BF-B2133286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FFE90-4BC5-F296-99A8-0B4D5792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7E62-F60D-81CA-B6E2-6F9EB60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FA61-141C-1E26-BBA5-9D87663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78DAF-9214-7A33-63D1-2851F0D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CADAA-3ABA-EA4E-4DB3-004E4BE2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AC806-2433-F480-93C0-EE94EA6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D222-09B4-733D-DC63-4573B6C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011D7-28E1-9915-5A35-436C49E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5EB7BF-5D8A-4C6A-2B60-40FF484D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A17-EE79-FEEF-CA26-2275BE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CD67-4CA3-BA1B-CD38-5D3D4ED4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18CD7-F619-B7B2-A97C-02DAAB1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CE9C-5B73-F97B-CCCA-47038F28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1026-49FE-7551-78EA-17FD52A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2A14-B2D4-72B6-8432-0AB5E430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AC61C-DC92-E3F9-86DE-CE076DF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509A6-A7A2-8F43-A800-73B5431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744A2-F618-A637-EA48-DDB1665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808D3-8DBE-1BAA-F5B9-E174B0F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8ACB7-C197-E4FC-A1B5-2CCF4A0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525CB-48A8-C6A1-5F4F-FC8D22CA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409A4-35C7-88B9-DB4D-C5CDBD15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5F2B5-7468-75EE-A8B2-35C0DD2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C828-7B11-1B26-5AF5-88EC875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C0438-55A6-F254-9134-B42F32CD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A5903-F4A7-FAE8-C76C-80C9F00C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AAC5-DA80-BB94-8CA9-0C6FAC4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5E2B9-8F6E-F723-F7D8-1E58255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26D10-7F79-F750-8809-48F61DF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11E8-CC13-0911-27BC-C6BDFAB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9529F-6BB4-B3AE-2CE8-9592240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B0FAE-A509-7D86-8E5D-2A9D857A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DF0EF-1291-3BD1-B1A2-98612A9C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47B74-CBDB-1168-336C-BDC1E200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533BF-574E-0CF4-6118-CEFF908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A60D1-12BC-32A9-F92A-EC8D546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4AA0B0-15E0-47F6-B9F4-4ABA25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C86-F4F9-4D0E-0520-3A4F895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4F80D-C05D-8608-3A06-B0263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7038-FD94-BB51-7F03-C881C7A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8CB8B-76C4-02B1-D817-24848902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BC853-192E-F5F9-E3D2-01D2A37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060D1-105A-5914-40A1-5A8184C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BF890-D41C-D032-491C-CC48436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CD01-EE43-8992-97FD-93D657B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05AF-6B1F-888B-03B6-2E2662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E68CE-4688-41FA-DD9A-DFF3EC49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478E-C761-7BC7-E62E-B1FA31B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371B5-0F75-682D-7EAC-8A7D1BF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AB806-F936-013C-DDF7-CF0016E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89B4-A86D-83DD-3E0D-698C89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B1D977-A820-9CA3-6E43-B3EAD0B7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8FA5-712A-149B-4191-E9CFFC0F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F4BAD-0FBE-5F2E-F10B-6A9D31B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FC359-B373-E47B-36F1-A1F83356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FD11B-55B2-B2E7-D2E3-32720E7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E1D5C-FD7A-70C1-3F93-3456622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F0C9-A80C-FB46-4166-8A71915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13395-0074-1FFC-860A-A8D4B38C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0F4-DC97-4ADC-8DC2-F9664072611D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7074B-87C0-0817-0676-2F68F398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336B8-84B3-5FE4-D489-29A082B0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A2F-D1CD-4B24-9DC0-5D60D0D3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10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26.01.2023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91" y="23234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409700"/>
            <a:ext cx="11210925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10) Komm' ich heut' nicht, komm' ich morgen.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11) Er weiß nicht, dass/ob/wann sie kommt. 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C9AD80AE-B4A9-9A8A-C0AC-81D110617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77711"/>
              </p:ext>
            </p:extLst>
          </p:nvPr>
        </p:nvGraphicFramePr>
        <p:xfrm>
          <a:off x="451854" y="1969008"/>
          <a:ext cx="10592965" cy="1459992"/>
        </p:xfrm>
        <a:graphic>
          <a:graphicData uri="http://schemas.openxmlformats.org/drawingml/2006/table">
            <a:tbl>
              <a:tblPr firstRow="1" firstCol="1" bandRow="1"/>
              <a:tblGrid>
                <a:gridCol w="1068121">
                  <a:extLst>
                    <a:ext uri="{9D8B030D-6E8A-4147-A177-3AD203B41FA5}">
                      <a16:colId xmlns:a16="http://schemas.microsoft.com/office/drawing/2014/main" val="1515407549"/>
                    </a:ext>
                  </a:extLst>
                </a:gridCol>
                <a:gridCol w="1376975">
                  <a:extLst>
                    <a:ext uri="{9D8B030D-6E8A-4147-A177-3AD203B41FA5}">
                      <a16:colId xmlns:a16="http://schemas.microsoft.com/office/drawing/2014/main" val="3925989329"/>
                    </a:ext>
                  </a:extLst>
                </a:gridCol>
                <a:gridCol w="1103051">
                  <a:extLst>
                    <a:ext uri="{9D8B030D-6E8A-4147-A177-3AD203B41FA5}">
                      <a16:colId xmlns:a16="http://schemas.microsoft.com/office/drawing/2014/main" val="1593739035"/>
                    </a:ext>
                  </a:extLst>
                </a:gridCol>
                <a:gridCol w="1592070">
                  <a:extLst>
                    <a:ext uri="{9D8B030D-6E8A-4147-A177-3AD203B41FA5}">
                      <a16:colId xmlns:a16="http://schemas.microsoft.com/office/drawing/2014/main" val="4293400430"/>
                    </a:ext>
                  </a:extLst>
                </a:gridCol>
                <a:gridCol w="2978237">
                  <a:extLst>
                    <a:ext uri="{9D8B030D-6E8A-4147-A177-3AD203B41FA5}">
                      <a16:colId xmlns:a16="http://schemas.microsoft.com/office/drawing/2014/main" val="1362099592"/>
                    </a:ext>
                  </a:extLst>
                </a:gridCol>
                <a:gridCol w="1380652">
                  <a:extLst>
                    <a:ext uri="{9D8B030D-6E8A-4147-A177-3AD203B41FA5}">
                      <a16:colId xmlns:a16="http://schemas.microsoft.com/office/drawing/2014/main" val="103645822"/>
                    </a:ext>
                  </a:extLst>
                </a:gridCol>
                <a:gridCol w="1093859">
                  <a:extLst>
                    <a:ext uri="{9D8B030D-6E8A-4147-A177-3AD203B41FA5}">
                      <a16:colId xmlns:a16="http://schemas.microsoft.com/office/drawing/2014/main" val="53262321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05526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komm'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ich morgen.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984825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Komm'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ich heut' nicht,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079681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822FF61E-4E8F-3AD3-91CD-295846711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4400"/>
              </p:ext>
            </p:extLst>
          </p:nvPr>
        </p:nvGraphicFramePr>
        <p:xfrm>
          <a:off x="142875" y="4272232"/>
          <a:ext cx="11363324" cy="2433320"/>
        </p:xfrm>
        <a:graphic>
          <a:graphicData uri="http://schemas.openxmlformats.org/drawingml/2006/table">
            <a:tbl>
              <a:tblPr firstRow="1" firstCol="1" bandRow="1"/>
              <a:tblGrid>
                <a:gridCol w="1224925">
                  <a:extLst>
                    <a:ext uri="{9D8B030D-6E8A-4147-A177-3AD203B41FA5}">
                      <a16:colId xmlns:a16="http://schemas.microsoft.com/office/drawing/2014/main" val="1627221711"/>
                    </a:ext>
                  </a:extLst>
                </a:gridCol>
                <a:gridCol w="1631727">
                  <a:extLst>
                    <a:ext uri="{9D8B030D-6E8A-4147-A177-3AD203B41FA5}">
                      <a16:colId xmlns:a16="http://schemas.microsoft.com/office/drawing/2014/main" val="1618742016"/>
                    </a:ext>
                  </a:extLst>
                </a:gridCol>
                <a:gridCol w="1568446">
                  <a:extLst>
                    <a:ext uri="{9D8B030D-6E8A-4147-A177-3AD203B41FA5}">
                      <a16:colId xmlns:a16="http://schemas.microsoft.com/office/drawing/2014/main" val="3970130776"/>
                    </a:ext>
                  </a:extLst>
                </a:gridCol>
                <a:gridCol w="1855467">
                  <a:extLst>
                    <a:ext uri="{9D8B030D-6E8A-4147-A177-3AD203B41FA5}">
                      <a16:colId xmlns:a16="http://schemas.microsoft.com/office/drawing/2014/main" val="4023342837"/>
                    </a:ext>
                  </a:extLst>
                </a:gridCol>
                <a:gridCol w="1685966">
                  <a:extLst>
                    <a:ext uri="{9D8B030D-6E8A-4147-A177-3AD203B41FA5}">
                      <a16:colId xmlns:a16="http://schemas.microsoft.com/office/drawing/2014/main" val="4184359960"/>
                    </a:ext>
                  </a:extLst>
                </a:gridCol>
                <a:gridCol w="2110848">
                  <a:extLst>
                    <a:ext uri="{9D8B030D-6E8A-4147-A177-3AD203B41FA5}">
                      <a16:colId xmlns:a16="http://schemas.microsoft.com/office/drawing/2014/main" val="2223911437"/>
                    </a:ext>
                  </a:extLst>
                </a:gridCol>
                <a:gridCol w="1285945">
                  <a:extLst>
                    <a:ext uri="{9D8B030D-6E8A-4147-A177-3AD203B41FA5}">
                      <a16:colId xmlns:a16="http://schemas.microsoft.com/office/drawing/2014/main" val="2095240782"/>
                    </a:ext>
                  </a:extLst>
                </a:gridCol>
              </a:tblGrid>
              <a:tr h="64117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1233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weißt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nicht,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42415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kommt.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78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kommt.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13465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wann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kommt.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3619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62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8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200150"/>
            <a:ext cx="11210925" cy="4976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12) Ob er wohl kommt?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13) Dass der das alles weiß!</a:t>
            </a:r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/>
              <a:t>14) Hans fuhr nach München und (er) besuchte eine alte Freundin.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279D11B-C021-2081-8ABE-81BFE7F21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20614"/>
              </p:ext>
            </p:extLst>
          </p:nvPr>
        </p:nvGraphicFramePr>
        <p:xfrm>
          <a:off x="314325" y="1664617"/>
          <a:ext cx="9448799" cy="973328"/>
        </p:xfrm>
        <a:graphic>
          <a:graphicData uri="http://schemas.openxmlformats.org/drawingml/2006/table">
            <a:tbl>
              <a:tblPr firstRow="1" firstCol="1" bandRow="1"/>
              <a:tblGrid>
                <a:gridCol w="780211">
                  <a:extLst>
                    <a:ext uri="{9D8B030D-6E8A-4147-A177-3AD203B41FA5}">
                      <a16:colId xmlns:a16="http://schemas.microsoft.com/office/drawing/2014/main" val="254034230"/>
                    </a:ext>
                  </a:extLst>
                </a:gridCol>
                <a:gridCol w="1378676">
                  <a:extLst>
                    <a:ext uri="{9D8B030D-6E8A-4147-A177-3AD203B41FA5}">
                      <a16:colId xmlns:a16="http://schemas.microsoft.com/office/drawing/2014/main" val="852241076"/>
                    </a:ext>
                  </a:extLst>
                </a:gridCol>
                <a:gridCol w="1097801">
                  <a:extLst>
                    <a:ext uri="{9D8B030D-6E8A-4147-A177-3AD203B41FA5}">
                      <a16:colId xmlns:a16="http://schemas.microsoft.com/office/drawing/2014/main" val="1858469782"/>
                    </a:ext>
                  </a:extLst>
                </a:gridCol>
                <a:gridCol w="1356648">
                  <a:extLst>
                    <a:ext uri="{9D8B030D-6E8A-4147-A177-3AD203B41FA5}">
                      <a16:colId xmlns:a16="http://schemas.microsoft.com/office/drawing/2014/main" val="2080373603"/>
                    </a:ext>
                  </a:extLst>
                </a:gridCol>
                <a:gridCol w="1824773">
                  <a:extLst>
                    <a:ext uri="{9D8B030D-6E8A-4147-A177-3AD203B41FA5}">
                      <a16:colId xmlns:a16="http://schemas.microsoft.com/office/drawing/2014/main" val="94056646"/>
                    </a:ext>
                  </a:extLst>
                </a:gridCol>
                <a:gridCol w="1912889">
                  <a:extLst>
                    <a:ext uri="{9D8B030D-6E8A-4147-A177-3AD203B41FA5}">
                      <a16:colId xmlns:a16="http://schemas.microsoft.com/office/drawing/2014/main" val="4216019427"/>
                    </a:ext>
                  </a:extLst>
                </a:gridCol>
                <a:gridCol w="1097801">
                  <a:extLst>
                    <a:ext uri="{9D8B030D-6E8A-4147-A177-3AD203B41FA5}">
                      <a16:colId xmlns:a16="http://schemas.microsoft.com/office/drawing/2014/main" val="3886843227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9282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 wohl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kommt?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94040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883281A-403A-43E3-C26E-F4FB02BA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0937"/>
              </p:ext>
            </p:extLst>
          </p:nvPr>
        </p:nvGraphicFramePr>
        <p:xfrm>
          <a:off x="381000" y="3397291"/>
          <a:ext cx="10248899" cy="973328"/>
        </p:xfrm>
        <a:graphic>
          <a:graphicData uri="http://schemas.openxmlformats.org/drawingml/2006/table">
            <a:tbl>
              <a:tblPr firstRow="1" firstCol="1" bandRow="1"/>
              <a:tblGrid>
                <a:gridCol w="812647">
                  <a:extLst>
                    <a:ext uri="{9D8B030D-6E8A-4147-A177-3AD203B41FA5}">
                      <a16:colId xmlns:a16="http://schemas.microsoft.com/office/drawing/2014/main" val="1012448508"/>
                    </a:ext>
                  </a:extLst>
                </a:gridCol>
                <a:gridCol w="1435992">
                  <a:extLst>
                    <a:ext uri="{9D8B030D-6E8A-4147-A177-3AD203B41FA5}">
                      <a16:colId xmlns:a16="http://schemas.microsoft.com/office/drawing/2014/main" val="342042353"/>
                    </a:ext>
                  </a:extLst>
                </a:gridCol>
                <a:gridCol w="1143440">
                  <a:extLst>
                    <a:ext uri="{9D8B030D-6E8A-4147-A177-3AD203B41FA5}">
                      <a16:colId xmlns:a16="http://schemas.microsoft.com/office/drawing/2014/main" val="14641921"/>
                    </a:ext>
                  </a:extLst>
                </a:gridCol>
                <a:gridCol w="1432169">
                  <a:extLst>
                    <a:ext uri="{9D8B030D-6E8A-4147-A177-3AD203B41FA5}">
                      <a16:colId xmlns:a16="http://schemas.microsoft.com/office/drawing/2014/main" val="2452741631"/>
                    </a:ext>
                  </a:extLst>
                </a:gridCol>
                <a:gridCol w="2707545">
                  <a:extLst>
                    <a:ext uri="{9D8B030D-6E8A-4147-A177-3AD203B41FA5}">
                      <a16:colId xmlns:a16="http://schemas.microsoft.com/office/drawing/2014/main" val="1048633457"/>
                    </a:ext>
                  </a:extLst>
                </a:gridCol>
                <a:gridCol w="1569840">
                  <a:extLst>
                    <a:ext uri="{9D8B030D-6E8A-4147-A177-3AD203B41FA5}">
                      <a16:colId xmlns:a16="http://schemas.microsoft.com/office/drawing/2014/main" val="3380777221"/>
                    </a:ext>
                  </a:extLst>
                </a:gridCol>
                <a:gridCol w="1147266">
                  <a:extLst>
                    <a:ext uri="{9D8B030D-6E8A-4147-A177-3AD203B41FA5}">
                      <a16:colId xmlns:a16="http://schemas.microsoft.com/office/drawing/2014/main" val="3464001840"/>
                    </a:ext>
                  </a:extLst>
                </a:gridCol>
              </a:tblGrid>
              <a:tr h="356745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91127"/>
                  </a:ext>
                </a:extLst>
              </a:tr>
              <a:tr h="359046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der das alles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weiß!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219187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B86B3834-F57C-D658-E64E-F4A01351E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1075"/>
              </p:ext>
            </p:extLst>
          </p:nvPr>
        </p:nvGraphicFramePr>
        <p:xfrm>
          <a:off x="241673" y="5223019"/>
          <a:ext cx="11349036" cy="1459992"/>
        </p:xfrm>
        <a:graphic>
          <a:graphicData uri="http://schemas.openxmlformats.org/drawingml/2006/table">
            <a:tbl>
              <a:tblPr firstRow="1" firstCol="1" bandRow="1"/>
              <a:tblGrid>
                <a:gridCol w="910918">
                  <a:extLst>
                    <a:ext uri="{9D8B030D-6E8A-4147-A177-3AD203B41FA5}">
                      <a16:colId xmlns:a16="http://schemas.microsoft.com/office/drawing/2014/main" val="4041708448"/>
                    </a:ext>
                  </a:extLst>
                </a:gridCol>
                <a:gridCol w="1304547">
                  <a:extLst>
                    <a:ext uri="{9D8B030D-6E8A-4147-A177-3AD203B41FA5}">
                      <a16:colId xmlns:a16="http://schemas.microsoft.com/office/drawing/2014/main" val="3413938386"/>
                    </a:ext>
                  </a:extLst>
                </a:gridCol>
                <a:gridCol w="1346348">
                  <a:extLst>
                    <a:ext uri="{9D8B030D-6E8A-4147-A177-3AD203B41FA5}">
                      <a16:colId xmlns:a16="http://schemas.microsoft.com/office/drawing/2014/main" val="112445014"/>
                    </a:ext>
                  </a:extLst>
                </a:gridCol>
                <a:gridCol w="1901957">
                  <a:extLst>
                    <a:ext uri="{9D8B030D-6E8A-4147-A177-3AD203B41FA5}">
                      <a16:colId xmlns:a16="http://schemas.microsoft.com/office/drawing/2014/main" val="2530350802"/>
                    </a:ext>
                  </a:extLst>
                </a:gridCol>
                <a:gridCol w="3424218">
                  <a:extLst>
                    <a:ext uri="{9D8B030D-6E8A-4147-A177-3AD203B41FA5}">
                      <a16:colId xmlns:a16="http://schemas.microsoft.com/office/drawing/2014/main" val="929753652"/>
                    </a:ext>
                  </a:extLst>
                </a:gridCol>
                <a:gridCol w="1224428">
                  <a:extLst>
                    <a:ext uri="{9D8B030D-6E8A-4147-A177-3AD203B41FA5}">
                      <a16:colId xmlns:a16="http://schemas.microsoft.com/office/drawing/2014/main" val="753502307"/>
                    </a:ext>
                  </a:extLst>
                </a:gridCol>
                <a:gridCol w="1236620">
                  <a:extLst>
                    <a:ext uri="{9D8B030D-6E8A-4147-A177-3AD203B41FA5}">
                      <a16:colId xmlns:a16="http://schemas.microsoft.com/office/drawing/2014/main" val="3011913172"/>
                    </a:ext>
                  </a:extLst>
                </a:gridCol>
              </a:tblGrid>
              <a:tr h="459612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47465"/>
                  </a:ext>
                </a:extLst>
              </a:tr>
              <a:tr h="459612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Hans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fuhr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nach München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S1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882196"/>
                  </a:ext>
                </a:extLst>
              </a:tr>
              <a:tr h="441934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(er)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besuchte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eine alte Freundin.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16407"/>
                  </a:ext>
                </a:extLst>
              </a:tr>
            </a:tbl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435573"/>
            <a:ext cx="11210925" cy="474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15)Dass Hans kein Geld mehr hat, stört ihn gar nicht.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16) Und sie bewegt sich doch. </a:t>
            </a:r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83FE581-5EB7-2B8C-5FF8-7170065A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59740"/>
              </p:ext>
            </p:extLst>
          </p:nvPr>
        </p:nvGraphicFramePr>
        <p:xfrm>
          <a:off x="142875" y="2110540"/>
          <a:ext cx="11701464" cy="1459992"/>
        </p:xfrm>
        <a:graphic>
          <a:graphicData uri="http://schemas.openxmlformats.org/drawingml/2006/table">
            <a:tbl>
              <a:tblPr firstRow="1" firstCol="1" bandRow="1"/>
              <a:tblGrid>
                <a:gridCol w="1071481">
                  <a:extLst>
                    <a:ext uri="{9D8B030D-6E8A-4147-A177-3AD203B41FA5}">
                      <a16:colId xmlns:a16="http://schemas.microsoft.com/office/drawing/2014/main" val="2485415590"/>
                    </a:ext>
                  </a:extLst>
                </a:gridCol>
                <a:gridCol w="1381308">
                  <a:extLst>
                    <a:ext uri="{9D8B030D-6E8A-4147-A177-3AD203B41FA5}">
                      <a16:colId xmlns:a16="http://schemas.microsoft.com/office/drawing/2014/main" val="3453262666"/>
                    </a:ext>
                  </a:extLst>
                </a:gridCol>
                <a:gridCol w="1106521">
                  <a:extLst>
                    <a:ext uri="{9D8B030D-6E8A-4147-A177-3AD203B41FA5}">
                      <a16:colId xmlns:a16="http://schemas.microsoft.com/office/drawing/2014/main" val="1047285561"/>
                    </a:ext>
                  </a:extLst>
                </a:gridCol>
                <a:gridCol w="1597080">
                  <a:extLst>
                    <a:ext uri="{9D8B030D-6E8A-4147-A177-3AD203B41FA5}">
                      <a16:colId xmlns:a16="http://schemas.microsoft.com/office/drawing/2014/main" val="2445438565"/>
                    </a:ext>
                  </a:extLst>
                </a:gridCol>
                <a:gridCol w="4062777">
                  <a:extLst>
                    <a:ext uri="{9D8B030D-6E8A-4147-A177-3AD203B41FA5}">
                      <a16:colId xmlns:a16="http://schemas.microsoft.com/office/drawing/2014/main" val="4292925632"/>
                    </a:ext>
                  </a:extLst>
                </a:gridCol>
                <a:gridCol w="1384996">
                  <a:extLst>
                    <a:ext uri="{9D8B030D-6E8A-4147-A177-3AD203B41FA5}">
                      <a16:colId xmlns:a16="http://schemas.microsoft.com/office/drawing/2014/main" val="2358710485"/>
                    </a:ext>
                  </a:extLst>
                </a:gridCol>
                <a:gridCol w="1097301">
                  <a:extLst>
                    <a:ext uri="{9D8B030D-6E8A-4147-A177-3AD203B41FA5}">
                      <a16:colId xmlns:a16="http://schemas.microsoft.com/office/drawing/2014/main" val="3092593597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964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stört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ihn gar nicht.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443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Hans kein Geld mehr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hat,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3455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4EB73571-32B0-FBAD-FAD9-C1562A647903}"/>
              </a:ext>
            </a:extLst>
          </p:cNvPr>
          <p:cNvGraphicFramePr>
            <a:graphicFrameLocks noGrp="1"/>
          </p:cNvGraphicFramePr>
          <p:nvPr/>
        </p:nvGraphicFramePr>
        <p:xfrm>
          <a:off x="276227" y="4586060"/>
          <a:ext cx="11277598" cy="1343025"/>
        </p:xfrm>
        <a:graphic>
          <a:graphicData uri="http://schemas.openxmlformats.org/drawingml/2006/table">
            <a:tbl>
              <a:tblPr firstRow="1" firstCol="1" bandRow="1"/>
              <a:tblGrid>
                <a:gridCol w="905190">
                  <a:extLst>
                    <a:ext uri="{9D8B030D-6E8A-4147-A177-3AD203B41FA5}">
                      <a16:colId xmlns:a16="http://schemas.microsoft.com/office/drawing/2014/main" val="3023139423"/>
                    </a:ext>
                  </a:extLst>
                </a:gridCol>
                <a:gridCol w="1599525">
                  <a:extLst>
                    <a:ext uri="{9D8B030D-6E8A-4147-A177-3AD203B41FA5}">
                      <a16:colId xmlns:a16="http://schemas.microsoft.com/office/drawing/2014/main" val="854801165"/>
                    </a:ext>
                  </a:extLst>
                </a:gridCol>
                <a:gridCol w="1273654">
                  <a:extLst>
                    <a:ext uri="{9D8B030D-6E8A-4147-A177-3AD203B41FA5}">
                      <a16:colId xmlns:a16="http://schemas.microsoft.com/office/drawing/2014/main" val="2942703856"/>
                    </a:ext>
                  </a:extLst>
                </a:gridCol>
                <a:gridCol w="2040404">
                  <a:extLst>
                    <a:ext uri="{9D8B030D-6E8A-4147-A177-3AD203B41FA5}">
                      <a16:colId xmlns:a16="http://schemas.microsoft.com/office/drawing/2014/main" val="1146134356"/>
                    </a:ext>
                  </a:extLst>
                </a:gridCol>
                <a:gridCol w="2585646">
                  <a:extLst>
                    <a:ext uri="{9D8B030D-6E8A-4147-A177-3AD203B41FA5}">
                      <a16:colId xmlns:a16="http://schemas.microsoft.com/office/drawing/2014/main" val="3453358184"/>
                    </a:ext>
                  </a:extLst>
                </a:gridCol>
                <a:gridCol w="1599525">
                  <a:extLst>
                    <a:ext uri="{9D8B030D-6E8A-4147-A177-3AD203B41FA5}">
                      <a16:colId xmlns:a16="http://schemas.microsoft.com/office/drawing/2014/main" val="1113451861"/>
                    </a:ext>
                  </a:extLst>
                </a:gridCol>
                <a:gridCol w="1273654">
                  <a:extLst>
                    <a:ext uri="{9D8B030D-6E8A-4147-A177-3AD203B41FA5}">
                      <a16:colId xmlns:a16="http://schemas.microsoft.com/office/drawing/2014/main" val="2584625366"/>
                    </a:ext>
                  </a:extLst>
                </a:gridCol>
              </a:tblGrid>
              <a:tr h="650016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065342"/>
                  </a:ext>
                </a:extLst>
              </a:tr>
              <a:tr h="693009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bewegt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sich doch.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9559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23811"/>
            <a:ext cx="11210925" cy="4852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200" dirty="0"/>
              <a:t>17) Aber hast du ihm geantwortet?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18) Wenn sie schneller gerannt wäre, hätte sie es vielleicht gerade so noch geschafft.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9A37949-C07C-9112-06D7-F788F2814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02660"/>
              </p:ext>
            </p:extLst>
          </p:nvPr>
        </p:nvGraphicFramePr>
        <p:xfrm>
          <a:off x="490537" y="1912069"/>
          <a:ext cx="9248773" cy="973328"/>
        </p:xfrm>
        <a:graphic>
          <a:graphicData uri="http://schemas.openxmlformats.org/drawingml/2006/table">
            <a:tbl>
              <a:tblPr firstRow="1" firstCol="1" bandRow="1"/>
              <a:tblGrid>
                <a:gridCol w="705950">
                  <a:extLst>
                    <a:ext uri="{9D8B030D-6E8A-4147-A177-3AD203B41FA5}">
                      <a16:colId xmlns:a16="http://schemas.microsoft.com/office/drawing/2014/main" val="779132248"/>
                    </a:ext>
                  </a:extLst>
                </a:gridCol>
                <a:gridCol w="1247455">
                  <a:extLst>
                    <a:ext uri="{9D8B030D-6E8A-4147-A177-3AD203B41FA5}">
                      <a16:colId xmlns:a16="http://schemas.microsoft.com/office/drawing/2014/main" val="800899231"/>
                    </a:ext>
                  </a:extLst>
                </a:gridCol>
                <a:gridCol w="993312">
                  <a:extLst>
                    <a:ext uri="{9D8B030D-6E8A-4147-A177-3AD203B41FA5}">
                      <a16:colId xmlns:a16="http://schemas.microsoft.com/office/drawing/2014/main" val="3849913325"/>
                    </a:ext>
                  </a:extLst>
                </a:gridCol>
                <a:gridCol w="1227522">
                  <a:extLst>
                    <a:ext uri="{9D8B030D-6E8A-4147-A177-3AD203B41FA5}">
                      <a16:colId xmlns:a16="http://schemas.microsoft.com/office/drawing/2014/main" val="2952259297"/>
                    </a:ext>
                  </a:extLst>
                </a:gridCol>
                <a:gridCol w="1657737">
                  <a:extLst>
                    <a:ext uri="{9D8B030D-6E8A-4147-A177-3AD203B41FA5}">
                      <a16:colId xmlns:a16="http://schemas.microsoft.com/office/drawing/2014/main" val="2553522113"/>
                    </a:ext>
                  </a:extLst>
                </a:gridCol>
                <a:gridCol w="2423485">
                  <a:extLst>
                    <a:ext uri="{9D8B030D-6E8A-4147-A177-3AD203B41FA5}">
                      <a16:colId xmlns:a16="http://schemas.microsoft.com/office/drawing/2014/main" val="1774927955"/>
                    </a:ext>
                  </a:extLst>
                </a:gridCol>
                <a:gridCol w="993312">
                  <a:extLst>
                    <a:ext uri="{9D8B030D-6E8A-4147-A177-3AD203B41FA5}">
                      <a16:colId xmlns:a16="http://schemas.microsoft.com/office/drawing/2014/main" val="3321456259"/>
                    </a:ext>
                  </a:extLst>
                </a:gridCol>
              </a:tblGrid>
              <a:tr h="366871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67197"/>
                  </a:ext>
                </a:extLst>
              </a:tr>
              <a:tr h="366871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Aber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hast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 ihm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geantwortet?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05071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F6207EA9-C050-119C-7F63-95442747D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20445"/>
              </p:ext>
            </p:extLst>
          </p:nvPr>
        </p:nvGraphicFramePr>
        <p:xfrm>
          <a:off x="90487" y="4114672"/>
          <a:ext cx="12011025" cy="2242039"/>
        </p:xfrm>
        <a:graphic>
          <a:graphicData uri="http://schemas.openxmlformats.org/drawingml/2006/table">
            <a:tbl>
              <a:tblPr firstRow="1" firstCol="1" bandRow="1"/>
              <a:tblGrid>
                <a:gridCol w="613003">
                  <a:extLst>
                    <a:ext uri="{9D8B030D-6E8A-4147-A177-3AD203B41FA5}">
                      <a16:colId xmlns:a16="http://schemas.microsoft.com/office/drawing/2014/main" val="2884539320"/>
                    </a:ext>
                  </a:extLst>
                </a:gridCol>
                <a:gridCol w="1273896">
                  <a:extLst>
                    <a:ext uri="{9D8B030D-6E8A-4147-A177-3AD203B41FA5}">
                      <a16:colId xmlns:a16="http://schemas.microsoft.com/office/drawing/2014/main" val="3427694005"/>
                    </a:ext>
                  </a:extLst>
                </a:gridCol>
                <a:gridCol w="970947">
                  <a:extLst>
                    <a:ext uri="{9D8B030D-6E8A-4147-A177-3AD203B41FA5}">
                      <a16:colId xmlns:a16="http://schemas.microsoft.com/office/drawing/2014/main" val="4055059034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457334683"/>
                    </a:ext>
                  </a:extLst>
                </a:gridCol>
                <a:gridCol w="5267993">
                  <a:extLst>
                    <a:ext uri="{9D8B030D-6E8A-4147-A177-3AD203B41FA5}">
                      <a16:colId xmlns:a16="http://schemas.microsoft.com/office/drawing/2014/main" val="181435648"/>
                    </a:ext>
                  </a:extLst>
                </a:gridCol>
                <a:gridCol w="1967940">
                  <a:extLst>
                    <a:ext uri="{9D8B030D-6E8A-4147-A177-3AD203B41FA5}">
                      <a16:colId xmlns:a16="http://schemas.microsoft.com/office/drawing/2014/main" val="1923748143"/>
                    </a:ext>
                  </a:extLst>
                </a:gridCol>
                <a:gridCol w="790574">
                  <a:extLst>
                    <a:ext uri="{9D8B030D-6E8A-4147-A177-3AD203B41FA5}">
                      <a16:colId xmlns:a16="http://schemas.microsoft.com/office/drawing/2014/main" val="621885076"/>
                    </a:ext>
                  </a:extLst>
                </a:gridCol>
              </a:tblGrid>
              <a:tr h="574187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19189"/>
                  </a:ext>
                </a:extLst>
              </a:tr>
              <a:tr h="619547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hätte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 es vielleicht gerade so noch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geschafft.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87836"/>
                  </a:ext>
                </a:extLst>
              </a:tr>
              <a:tr h="1048305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Wenn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 schneller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gerannt wäre,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682899"/>
                  </a:ext>
                </a:extLst>
              </a:tr>
            </a:tbl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23811"/>
            <a:ext cx="11210925" cy="4852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19) Der Detektiv wusste, dass Schlimmes geschehen würde, wenn er den Fall nicht bald lösen würde.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7C1CA4-4478-D283-C8BA-AE6AB514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584"/>
              </p:ext>
            </p:extLst>
          </p:nvPr>
        </p:nvGraphicFramePr>
        <p:xfrm>
          <a:off x="0" y="2227774"/>
          <a:ext cx="12049125" cy="3512185"/>
        </p:xfrm>
        <a:graphic>
          <a:graphicData uri="http://schemas.openxmlformats.org/drawingml/2006/table">
            <a:tbl>
              <a:tblPr firstRow="1" firstCol="1" bandRow="1"/>
              <a:tblGrid>
                <a:gridCol w="847725">
                  <a:extLst>
                    <a:ext uri="{9D8B030D-6E8A-4147-A177-3AD203B41FA5}">
                      <a16:colId xmlns:a16="http://schemas.microsoft.com/office/drawing/2014/main" val="3391596739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80983118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20285792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12315985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00373015"/>
                    </a:ext>
                  </a:extLst>
                </a:gridCol>
                <a:gridCol w="2141792">
                  <a:extLst>
                    <a:ext uri="{9D8B030D-6E8A-4147-A177-3AD203B41FA5}">
                      <a16:colId xmlns:a16="http://schemas.microsoft.com/office/drawing/2014/main" val="994026299"/>
                    </a:ext>
                  </a:extLst>
                </a:gridCol>
                <a:gridCol w="915733">
                  <a:extLst>
                    <a:ext uri="{9D8B030D-6E8A-4147-A177-3AD203B41FA5}">
                      <a16:colId xmlns:a16="http://schemas.microsoft.com/office/drawing/2014/main" val="1910108494"/>
                    </a:ext>
                  </a:extLst>
                </a:gridCol>
              </a:tblGrid>
              <a:tr h="459617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121338"/>
                  </a:ext>
                </a:extLst>
              </a:tr>
              <a:tr h="691891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Der Detektiv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wusste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349163"/>
                  </a:ext>
                </a:extLst>
              </a:tr>
              <a:tr h="900111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Schlimmes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geschehen würde,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15247"/>
                  </a:ext>
                </a:extLst>
              </a:tr>
              <a:tr h="900111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wenn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 den Fall nicht bald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lösen würde.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4211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DBBB60A-3DBF-C7B1-F738-8E8D406B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2222747"/>
            <a:ext cx="162838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23811"/>
            <a:ext cx="11210925" cy="4852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500" dirty="0"/>
              <a:t>20) Eine Herausforderung für unser Worterkennungssystem ist die Tatsache, dass Wörter meistens nicht in Isolation auftreten, sondern in Kombination mit anderen (auftreten).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BB60A-3DBF-C7B1-F738-8E8D406B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2222747"/>
            <a:ext cx="162838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B60F880E-8078-54C8-9CBF-994D9B503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94268"/>
              </p:ext>
            </p:extLst>
          </p:nvPr>
        </p:nvGraphicFramePr>
        <p:xfrm>
          <a:off x="38100" y="2532867"/>
          <a:ext cx="12087227" cy="4009051"/>
        </p:xfrm>
        <a:graphic>
          <a:graphicData uri="http://schemas.openxmlformats.org/drawingml/2006/table">
            <a:tbl>
              <a:tblPr firstRow="1" firstCol="1" bandRow="1"/>
              <a:tblGrid>
                <a:gridCol w="723809">
                  <a:extLst>
                    <a:ext uri="{9D8B030D-6E8A-4147-A177-3AD203B41FA5}">
                      <a16:colId xmlns:a16="http://schemas.microsoft.com/office/drawing/2014/main" val="28935483"/>
                    </a:ext>
                  </a:extLst>
                </a:gridCol>
                <a:gridCol w="1505041">
                  <a:extLst>
                    <a:ext uri="{9D8B030D-6E8A-4147-A177-3AD203B41FA5}">
                      <a16:colId xmlns:a16="http://schemas.microsoft.com/office/drawing/2014/main" val="173416699"/>
                    </a:ext>
                  </a:extLst>
                </a:gridCol>
                <a:gridCol w="3638019">
                  <a:extLst>
                    <a:ext uri="{9D8B030D-6E8A-4147-A177-3AD203B41FA5}">
                      <a16:colId xmlns:a16="http://schemas.microsoft.com/office/drawing/2014/main" val="1674855343"/>
                    </a:ext>
                  </a:extLst>
                </a:gridCol>
                <a:gridCol w="1076856">
                  <a:extLst>
                    <a:ext uri="{9D8B030D-6E8A-4147-A177-3AD203B41FA5}">
                      <a16:colId xmlns:a16="http://schemas.microsoft.com/office/drawing/2014/main" val="1304575111"/>
                    </a:ext>
                  </a:extLst>
                </a:gridCol>
                <a:gridCol w="2746897">
                  <a:extLst>
                    <a:ext uri="{9D8B030D-6E8A-4147-A177-3AD203B41FA5}">
                      <a16:colId xmlns:a16="http://schemas.microsoft.com/office/drawing/2014/main" val="445711712"/>
                    </a:ext>
                  </a:extLst>
                </a:gridCol>
                <a:gridCol w="1458803">
                  <a:extLst>
                    <a:ext uri="{9D8B030D-6E8A-4147-A177-3AD203B41FA5}">
                      <a16:colId xmlns:a16="http://schemas.microsoft.com/office/drawing/2014/main" val="3166689181"/>
                    </a:ext>
                  </a:extLst>
                </a:gridCol>
                <a:gridCol w="937802">
                  <a:extLst>
                    <a:ext uri="{9D8B030D-6E8A-4147-A177-3AD203B41FA5}">
                      <a16:colId xmlns:a16="http://schemas.microsoft.com/office/drawing/2014/main" val="4293141983"/>
                    </a:ext>
                  </a:extLst>
                </a:gridCol>
              </a:tblGrid>
              <a:tr h="887465"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226102"/>
                  </a:ext>
                </a:extLst>
              </a:tr>
              <a:tr h="1346656"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Eine Herausforderung für unser Worterkennungssystem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ist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Tatsache,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94972"/>
                  </a:ext>
                </a:extLst>
              </a:tr>
              <a:tr h="887465"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Wörter meistens nicht in Isolation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auftreten,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+S2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23601"/>
                  </a:ext>
                </a:extLst>
              </a:tr>
              <a:tr h="887465"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sondern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Kombination mit anderen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(auftreten).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8191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41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9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23811"/>
            <a:ext cx="11210925" cy="48529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200" dirty="0"/>
              <a:t>21) Fragt man einen Laien, wie man ein Wort erkennt, so wird er vermutlich antworten, dass man zunächst Buchstaben identifiziert und dann zusammensetzt.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BB60A-3DBF-C7B1-F738-8E8D406B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2222747"/>
            <a:ext cx="162838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31EE2EC-7164-CBC4-400D-194D207FB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89327"/>
              </p:ext>
            </p:extLst>
          </p:nvPr>
        </p:nvGraphicFramePr>
        <p:xfrm>
          <a:off x="319087" y="2739890"/>
          <a:ext cx="11553825" cy="3011173"/>
        </p:xfrm>
        <a:graphic>
          <a:graphicData uri="http://schemas.openxmlformats.org/drawingml/2006/table">
            <a:tbl>
              <a:tblPr firstRow="1" firstCol="1" bandRow="1"/>
              <a:tblGrid>
                <a:gridCol w="740239">
                  <a:extLst>
                    <a:ext uri="{9D8B030D-6E8A-4147-A177-3AD203B41FA5}">
                      <a16:colId xmlns:a16="http://schemas.microsoft.com/office/drawing/2014/main" val="3054809242"/>
                    </a:ext>
                  </a:extLst>
                </a:gridCol>
                <a:gridCol w="994489">
                  <a:extLst>
                    <a:ext uri="{9D8B030D-6E8A-4147-A177-3AD203B41FA5}">
                      <a16:colId xmlns:a16="http://schemas.microsoft.com/office/drawing/2014/main" val="2231180007"/>
                    </a:ext>
                  </a:extLst>
                </a:gridCol>
                <a:gridCol w="889410">
                  <a:extLst>
                    <a:ext uri="{9D8B030D-6E8A-4147-A177-3AD203B41FA5}">
                      <a16:colId xmlns:a16="http://schemas.microsoft.com/office/drawing/2014/main" val="32295912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72920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269731461"/>
                    </a:ext>
                  </a:extLst>
                </a:gridCol>
                <a:gridCol w="2629100">
                  <a:extLst>
                    <a:ext uri="{9D8B030D-6E8A-4147-A177-3AD203B41FA5}">
                      <a16:colId xmlns:a16="http://schemas.microsoft.com/office/drawing/2014/main" val="3456285130"/>
                    </a:ext>
                  </a:extLst>
                </a:gridCol>
                <a:gridCol w="871337">
                  <a:extLst>
                    <a:ext uri="{9D8B030D-6E8A-4147-A177-3AD203B41FA5}">
                      <a16:colId xmlns:a16="http://schemas.microsoft.com/office/drawing/2014/main" val="3573850620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wird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 vermutlich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antworten,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49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Fragt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 einen Laien,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S3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537017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 zunächst Buchstaben 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identifiziert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S4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12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S3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wie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 ein Wort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erkennt,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60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S4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dann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zusammensetzt.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7939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F3E5D401-F709-EA58-C828-0A3EB967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9980" y="2879095"/>
            <a:ext cx="254279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23811"/>
            <a:ext cx="11210925" cy="4852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22) Weist man ihn darauf hin, dass es auch das gesprochene Wort gibt, so wird er vielleicht vermuten, dass man hier zunächst einzelne Laute verarbeitet und dann zusammensetzt.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BB60A-3DBF-C7B1-F738-8E8D406B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2222747"/>
            <a:ext cx="162838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3E5D401-F709-EA58-C828-0A3EB967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9980" y="2879095"/>
            <a:ext cx="254279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6ACB313-6CB2-A2A2-C157-6E7FA5B1F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92248"/>
              </p:ext>
            </p:extLst>
          </p:nvPr>
        </p:nvGraphicFramePr>
        <p:xfrm>
          <a:off x="209345" y="2933799"/>
          <a:ext cx="11630025" cy="3011173"/>
        </p:xfrm>
        <a:graphic>
          <a:graphicData uri="http://schemas.openxmlformats.org/drawingml/2006/table">
            <a:tbl>
              <a:tblPr firstRow="1" firstCol="1" bandRow="1"/>
              <a:tblGrid>
                <a:gridCol w="745120">
                  <a:extLst>
                    <a:ext uri="{9D8B030D-6E8A-4147-A177-3AD203B41FA5}">
                      <a16:colId xmlns:a16="http://schemas.microsoft.com/office/drawing/2014/main" val="1263783769"/>
                    </a:ext>
                  </a:extLst>
                </a:gridCol>
                <a:gridCol w="893181">
                  <a:extLst>
                    <a:ext uri="{9D8B030D-6E8A-4147-A177-3AD203B41FA5}">
                      <a16:colId xmlns:a16="http://schemas.microsoft.com/office/drawing/2014/main" val="3846696006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1818402696"/>
                    </a:ext>
                  </a:extLst>
                </a:gridCol>
                <a:gridCol w="985053">
                  <a:extLst>
                    <a:ext uri="{9D8B030D-6E8A-4147-A177-3AD203B41FA5}">
                      <a16:colId xmlns:a16="http://schemas.microsoft.com/office/drawing/2014/main" val="3039348460"/>
                    </a:ext>
                  </a:extLst>
                </a:gridCol>
                <a:gridCol w="4606024">
                  <a:extLst>
                    <a:ext uri="{9D8B030D-6E8A-4147-A177-3AD203B41FA5}">
                      <a16:colId xmlns:a16="http://schemas.microsoft.com/office/drawing/2014/main" val="1473881093"/>
                    </a:ext>
                  </a:extLst>
                </a:gridCol>
                <a:gridCol w="2618589">
                  <a:extLst>
                    <a:ext uri="{9D8B030D-6E8A-4147-A177-3AD203B41FA5}">
                      <a16:colId xmlns:a16="http://schemas.microsoft.com/office/drawing/2014/main" val="2405792959"/>
                    </a:ext>
                  </a:extLst>
                </a:gridCol>
                <a:gridCol w="877085">
                  <a:extLst>
                    <a:ext uri="{9D8B030D-6E8A-4147-A177-3AD203B41FA5}">
                      <a16:colId xmlns:a16="http://schemas.microsoft.com/office/drawing/2014/main" val="374885717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4115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wird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 vielleicht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vermuten,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79368"/>
                  </a:ext>
                </a:extLst>
              </a:tr>
              <a:tr h="281621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Weist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 ihn darauf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hin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S3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995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 hier zunächst einzelne Laute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verarbeitet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+S4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63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S3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 auch das gesprochene Wort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gibt,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45933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S4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dann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zusammensetzt. </a:t>
                      </a:r>
                      <a:endParaRPr lang="de-DE" sz="28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8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778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2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08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23811"/>
            <a:ext cx="11210925" cy="4852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23) Gegen diese intuitiv naheliegende Annahme sprechen jedoch einige empirische Befunde.</a:t>
            </a:r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BB60A-3DBF-C7B1-F738-8E8D406B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2222747"/>
            <a:ext cx="162838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3E5D401-F709-EA58-C828-0A3EB967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9980" y="2879095"/>
            <a:ext cx="254279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47D922F-4192-44B4-734F-A9AF2E47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82063"/>
              </p:ext>
            </p:extLst>
          </p:nvPr>
        </p:nvGraphicFramePr>
        <p:xfrm>
          <a:off x="64148" y="2480188"/>
          <a:ext cx="12049125" cy="2017014"/>
        </p:xfrm>
        <a:graphic>
          <a:graphicData uri="http://schemas.openxmlformats.org/drawingml/2006/table">
            <a:tbl>
              <a:tblPr firstRow="1" firstCol="1" bandRow="1"/>
              <a:tblGrid>
                <a:gridCol w="414338">
                  <a:extLst>
                    <a:ext uri="{9D8B030D-6E8A-4147-A177-3AD203B41FA5}">
                      <a16:colId xmlns:a16="http://schemas.microsoft.com/office/drawing/2014/main" val="14884081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70283946"/>
                    </a:ext>
                  </a:extLst>
                </a:gridCol>
                <a:gridCol w="3692005">
                  <a:extLst>
                    <a:ext uri="{9D8B030D-6E8A-4147-A177-3AD203B41FA5}">
                      <a16:colId xmlns:a16="http://schemas.microsoft.com/office/drawing/2014/main" val="1528341237"/>
                    </a:ext>
                  </a:extLst>
                </a:gridCol>
                <a:gridCol w="1849309">
                  <a:extLst>
                    <a:ext uri="{9D8B030D-6E8A-4147-A177-3AD203B41FA5}">
                      <a16:colId xmlns:a16="http://schemas.microsoft.com/office/drawing/2014/main" val="2244289184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1224272379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385467688"/>
                    </a:ext>
                  </a:extLst>
                </a:gridCol>
                <a:gridCol w="768998">
                  <a:extLst>
                    <a:ext uri="{9D8B030D-6E8A-4147-A177-3AD203B41FA5}">
                      <a16:colId xmlns:a16="http://schemas.microsoft.com/office/drawing/2014/main" val="580974635"/>
                    </a:ext>
                  </a:extLst>
                </a:gridCol>
              </a:tblGrid>
              <a:tr h="232122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65794"/>
                  </a:ext>
                </a:extLst>
              </a:tr>
              <a:tr h="447875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just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Gegen diese intuitiv naheliegende Annahme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sprechen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jedoch einige empirische Befunde.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5016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81663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F190855F-9CF6-A11D-580B-15940969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0136" y="3572833"/>
            <a:ext cx="166955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14450"/>
            <a:ext cx="11210925" cy="486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dirty="0"/>
              <a:t>24) Bereits James Cattell hat Ende des 19. Jhd. beobachtet, dass kurze Wörter oft schneller benannt werden als einzelne Buchstaben, was als Wortüberlegenheitseffekt bekannt ist.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BB60A-3DBF-C7B1-F738-8E8D406B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2222747"/>
            <a:ext cx="162838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3E5D401-F709-EA58-C828-0A3EB967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9980" y="2879095"/>
            <a:ext cx="254279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190855F-9CF6-A11D-580B-15940969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0136" y="3572833"/>
            <a:ext cx="166955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B7E3B6E-FF6A-22EA-AF5E-86F1D44B9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58607"/>
              </p:ext>
            </p:extLst>
          </p:nvPr>
        </p:nvGraphicFramePr>
        <p:xfrm>
          <a:off x="104774" y="2640013"/>
          <a:ext cx="11982452" cy="4150997"/>
        </p:xfrm>
        <a:graphic>
          <a:graphicData uri="http://schemas.openxmlformats.org/drawingml/2006/table">
            <a:tbl>
              <a:tblPr firstRow="1" firstCol="1" bandRow="1"/>
              <a:tblGrid>
                <a:gridCol w="750583">
                  <a:extLst>
                    <a:ext uri="{9D8B030D-6E8A-4147-A177-3AD203B41FA5}">
                      <a16:colId xmlns:a16="http://schemas.microsoft.com/office/drawing/2014/main" val="468153177"/>
                    </a:ext>
                  </a:extLst>
                </a:gridCol>
                <a:gridCol w="1106793">
                  <a:extLst>
                    <a:ext uri="{9D8B030D-6E8A-4147-A177-3AD203B41FA5}">
                      <a16:colId xmlns:a16="http://schemas.microsoft.com/office/drawing/2014/main" val="3690271384"/>
                    </a:ext>
                  </a:extLst>
                </a:gridCol>
                <a:gridCol w="1941185">
                  <a:extLst>
                    <a:ext uri="{9D8B030D-6E8A-4147-A177-3AD203B41FA5}">
                      <a16:colId xmlns:a16="http://schemas.microsoft.com/office/drawing/2014/main" val="308234354"/>
                    </a:ext>
                  </a:extLst>
                </a:gridCol>
                <a:gridCol w="992271">
                  <a:extLst>
                    <a:ext uri="{9D8B030D-6E8A-4147-A177-3AD203B41FA5}">
                      <a16:colId xmlns:a16="http://schemas.microsoft.com/office/drawing/2014/main" val="1785726234"/>
                    </a:ext>
                  </a:extLst>
                </a:gridCol>
                <a:gridCol w="2772018">
                  <a:extLst>
                    <a:ext uri="{9D8B030D-6E8A-4147-A177-3AD203B41FA5}">
                      <a16:colId xmlns:a16="http://schemas.microsoft.com/office/drawing/2014/main" val="153583962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217496475"/>
                    </a:ext>
                  </a:extLst>
                </a:gridCol>
                <a:gridCol w="1943102">
                  <a:extLst>
                    <a:ext uri="{9D8B030D-6E8A-4147-A177-3AD203B41FA5}">
                      <a16:colId xmlns:a16="http://schemas.microsoft.com/office/drawing/2014/main" val="2163009497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481533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Bereits James Cattell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hat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Ende des 19. Jhd.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85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beobachtet,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9395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kurze Wörter oft schneller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benannt werden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7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als einzelne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Buchstaben, S2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5155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was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7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als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Wortüberlegenheitseffekt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bekannt ist. </a:t>
                      </a:r>
                      <a:endParaRPr lang="de-DE" sz="26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2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26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6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Um welche Satztypen handelt es sich bei den folgenden Sätzen (V-Erst, V-Zweit, V-End)?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a. ob er sich heute wohl noch entscheidet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VE </a:t>
            </a:r>
          </a:p>
          <a:p>
            <a:pPr marL="0" indent="0">
              <a:buNone/>
            </a:pPr>
            <a:r>
              <a:rPr lang="de-DE" sz="3200" dirty="0"/>
              <a:t>b. Sag doch mal was!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V1 </a:t>
            </a:r>
          </a:p>
          <a:p>
            <a:pPr marL="0" indent="0">
              <a:buNone/>
            </a:pPr>
            <a:r>
              <a:rPr lang="de-DE" sz="3200" dirty="0"/>
              <a:t>c. Schlafen kannst du später immer noch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V2</a:t>
            </a:r>
          </a:p>
          <a:p>
            <a:pPr marL="0" indent="0">
              <a:buNone/>
            </a:pPr>
            <a:r>
              <a:rPr lang="de-DE" sz="3200" dirty="0"/>
              <a:t>d. Keine Zeit hat jeder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514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14450"/>
            <a:ext cx="11210925" cy="486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25) Wer weiß, dass er nichts weiß, weiß mehr als die, die denken, sie wüssten viel. </a:t>
            </a:r>
          </a:p>
          <a:p>
            <a:pPr marL="0" indent="0">
              <a:buNone/>
            </a:pPr>
            <a:endParaRPr lang="de-DE" sz="30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BB60A-3DBF-C7B1-F738-8E8D406B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2222747"/>
            <a:ext cx="162838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3E5D401-F709-EA58-C828-0A3EB967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9980" y="2879095"/>
            <a:ext cx="254279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190855F-9CF6-A11D-580B-15940969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0136" y="3572833"/>
            <a:ext cx="166955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568B60B0-98F8-799F-BA25-87F4F1D63A48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343871"/>
          <a:ext cx="11325225" cy="2919984"/>
        </p:xfrm>
        <a:graphic>
          <a:graphicData uri="http://schemas.openxmlformats.org/drawingml/2006/table">
            <a:tbl>
              <a:tblPr firstRow="1" firstCol="1" bandRow="1"/>
              <a:tblGrid>
                <a:gridCol w="1038687">
                  <a:extLst>
                    <a:ext uri="{9D8B030D-6E8A-4147-A177-3AD203B41FA5}">
                      <a16:colId xmlns:a16="http://schemas.microsoft.com/office/drawing/2014/main" val="1729325823"/>
                    </a:ext>
                  </a:extLst>
                </a:gridCol>
                <a:gridCol w="1395446">
                  <a:extLst>
                    <a:ext uri="{9D8B030D-6E8A-4147-A177-3AD203B41FA5}">
                      <a16:colId xmlns:a16="http://schemas.microsoft.com/office/drawing/2014/main" val="2913706940"/>
                    </a:ext>
                  </a:extLst>
                </a:gridCol>
                <a:gridCol w="1257946">
                  <a:extLst>
                    <a:ext uri="{9D8B030D-6E8A-4147-A177-3AD203B41FA5}">
                      <a16:colId xmlns:a16="http://schemas.microsoft.com/office/drawing/2014/main" val="372322460"/>
                    </a:ext>
                  </a:extLst>
                </a:gridCol>
                <a:gridCol w="1921293">
                  <a:extLst>
                    <a:ext uri="{9D8B030D-6E8A-4147-A177-3AD203B41FA5}">
                      <a16:colId xmlns:a16="http://schemas.microsoft.com/office/drawing/2014/main" val="2701363444"/>
                    </a:ext>
                  </a:extLst>
                </a:gridCol>
                <a:gridCol w="2809474">
                  <a:extLst>
                    <a:ext uri="{9D8B030D-6E8A-4147-A177-3AD203B41FA5}">
                      <a16:colId xmlns:a16="http://schemas.microsoft.com/office/drawing/2014/main" val="718406946"/>
                    </a:ext>
                  </a:extLst>
                </a:gridCol>
                <a:gridCol w="1787508">
                  <a:extLst>
                    <a:ext uri="{9D8B030D-6E8A-4147-A177-3AD203B41FA5}">
                      <a16:colId xmlns:a16="http://schemas.microsoft.com/office/drawing/2014/main" val="922218420"/>
                    </a:ext>
                  </a:extLst>
                </a:gridCol>
                <a:gridCol w="1114871">
                  <a:extLst>
                    <a:ext uri="{9D8B030D-6E8A-4147-A177-3AD203B41FA5}">
                      <a16:colId xmlns:a16="http://schemas.microsoft.com/office/drawing/2014/main" val="1250442074"/>
                    </a:ext>
                  </a:extLst>
                </a:gridCol>
              </a:tblGrid>
              <a:tr h="248006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18933"/>
                  </a:ext>
                </a:extLst>
              </a:tr>
              <a:tr h="249606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weiß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mehr als die, 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21003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Wer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weiß,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S3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1500"/>
                  </a:ext>
                </a:extLst>
              </a:tr>
              <a:tr h="241606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denken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S4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619645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S3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 nichts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weiß,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975753"/>
                  </a:ext>
                </a:extLst>
              </a:tr>
              <a:tr h="241606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S4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wüssten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viel.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049128"/>
                  </a:ext>
                </a:extLst>
              </a:tr>
            </a:tbl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E9E65FB2-1023-6BF7-3AD2-5B6D9DEB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23156" y="2699708"/>
            <a:ext cx="3530998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14450"/>
            <a:ext cx="11210925" cy="486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dirty="0"/>
              <a:t>26) Dass sie endlich ihr Potential entfalten kann, macht mich sehr glücklich. </a:t>
            </a:r>
          </a:p>
          <a:p>
            <a:pPr marL="0" indent="0">
              <a:buNone/>
            </a:pPr>
            <a:endParaRPr lang="de-DE" sz="30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BB60A-3DBF-C7B1-F738-8E8D406B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2222747"/>
            <a:ext cx="162838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3E5D401-F709-EA58-C828-0A3EB967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9980" y="2879095"/>
            <a:ext cx="254279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190855F-9CF6-A11D-580B-15940969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0136" y="3572833"/>
            <a:ext cx="166955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9E65FB2-1023-6BF7-3AD2-5B6D9DEB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23156" y="2699708"/>
            <a:ext cx="3530998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939D76AC-69EE-AB8B-E493-AA492FF2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7496"/>
              </p:ext>
            </p:extLst>
          </p:nvPr>
        </p:nvGraphicFramePr>
        <p:xfrm>
          <a:off x="300833" y="2319599"/>
          <a:ext cx="11462540" cy="2073121"/>
        </p:xfrm>
        <a:graphic>
          <a:graphicData uri="http://schemas.openxmlformats.org/drawingml/2006/table">
            <a:tbl>
              <a:tblPr firstRow="1" firstCol="1" bandRow="1"/>
              <a:tblGrid>
                <a:gridCol w="865419">
                  <a:extLst>
                    <a:ext uri="{9D8B030D-6E8A-4147-A177-3AD203B41FA5}">
                      <a16:colId xmlns:a16="http://schemas.microsoft.com/office/drawing/2014/main" val="3362110776"/>
                    </a:ext>
                  </a:extLst>
                </a:gridCol>
                <a:gridCol w="1162664">
                  <a:extLst>
                    <a:ext uri="{9D8B030D-6E8A-4147-A177-3AD203B41FA5}">
                      <a16:colId xmlns:a16="http://schemas.microsoft.com/office/drawing/2014/main" val="3084586670"/>
                    </a:ext>
                  </a:extLst>
                </a:gridCol>
                <a:gridCol w="925797">
                  <a:extLst>
                    <a:ext uri="{9D8B030D-6E8A-4147-A177-3AD203B41FA5}">
                      <a16:colId xmlns:a16="http://schemas.microsoft.com/office/drawing/2014/main" val="1080657246"/>
                    </a:ext>
                  </a:extLst>
                </a:gridCol>
                <a:gridCol w="1329864">
                  <a:extLst>
                    <a:ext uri="{9D8B030D-6E8A-4147-A177-3AD203B41FA5}">
                      <a16:colId xmlns:a16="http://schemas.microsoft.com/office/drawing/2014/main" val="3326057445"/>
                    </a:ext>
                  </a:extLst>
                </a:gridCol>
                <a:gridCol w="3731053">
                  <a:extLst>
                    <a:ext uri="{9D8B030D-6E8A-4147-A177-3AD203B41FA5}">
                      <a16:colId xmlns:a16="http://schemas.microsoft.com/office/drawing/2014/main" val="4191989203"/>
                    </a:ext>
                  </a:extLst>
                </a:gridCol>
                <a:gridCol w="2518849">
                  <a:extLst>
                    <a:ext uri="{9D8B030D-6E8A-4147-A177-3AD203B41FA5}">
                      <a16:colId xmlns:a16="http://schemas.microsoft.com/office/drawing/2014/main" val="682975600"/>
                    </a:ext>
                  </a:extLst>
                </a:gridCol>
                <a:gridCol w="928894">
                  <a:extLst>
                    <a:ext uri="{9D8B030D-6E8A-4147-A177-3AD203B41FA5}">
                      <a16:colId xmlns:a16="http://schemas.microsoft.com/office/drawing/2014/main" val="3625307387"/>
                    </a:ext>
                  </a:extLst>
                </a:gridCol>
              </a:tblGrid>
              <a:tr h="532307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75555"/>
                  </a:ext>
                </a:extLst>
              </a:tr>
              <a:tr h="532307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macht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mich sehr glücklich.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941085"/>
                  </a:ext>
                </a:extLst>
              </a:tr>
              <a:tr h="532307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sie endlich ihr Potential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entfalten kann,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94145"/>
                  </a:ext>
                </a:extLst>
              </a:tr>
            </a:tbl>
          </a:graphicData>
        </a:graphic>
      </p:graphicFrame>
      <p:sp>
        <p:nvSpPr>
          <p:cNvPr id="22" name="Rectangle 5">
            <a:extLst>
              <a:ext uri="{FF2B5EF4-FFF2-40B4-BE49-F238E27FC236}">
                <a16:creationId xmlns:a16="http://schemas.microsoft.com/office/drawing/2014/main" id="{588B74AB-BFF4-A8AF-371C-A6C787570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2" y="3701555"/>
            <a:ext cx="138024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10011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14450"/>
            <a:ext cx="11210925" cy="486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27) In der Vorlesungszeit nicht viel nachbereitet zu haben, bereut, wer kurz vor den Prüfungen durcharbeiten muss. </a:t>
            </a:r>
          </a:p>
          <a:p>
            <a:pPr marL="0" indent="0">
              <a:buNone/>
            </a:pPr>
            <a:endParaRPr lang="de-DE" sz="30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FBE042-7DAE-81B0-A160-5D35737C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3983867"/>
            <a:ext cx="1687974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1C8D5E-384B-45D1-E25B-D7240A2B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4375" y="5469089"/>
            <a:ext cx="27925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8685D2-3BBC-4E3F-B45D-D62081F1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816541"/>
            <a:ext cx="249413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8105804-C63C-1364-74D2-A52EE166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98" y="3488695"/>
            <a:ext cx="14649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BB60A-3DBF-C7B1-F738-8E8D406B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8391" y="2222747"/>
            <a:ext cx="162838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3E5D401-F709-EA58-C828-0A3EB967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9980" y="2879095"/>
            <a:ext cx="254279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190855F-9CF6-A11D-580B-15940969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0136" y="3572833"/>
            <a:ext cx="1669557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9E65FB2-1023-6BF7-3AD2-5B6D9DEB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23156" y="2699708"/>
            <a:ext cx="3530998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0F1D841-2572-3DF4-EBF4-EF9F94D42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23851"/>
              </p:ext>
            </p:extLst>
          </p:nvPr>
        </p:nvGraphicFramePr>
        <p:xfrm>
          <a:off x="71436" y="2353552"/>
          <a:ext cx="12049127" cy="3512185"/>
        </p:xfrm>
        <a:graphic>
          <a:graphicData uri="http://schemas.openxmlformats.org/drawingml/2006/table">
            <a:tbl>
              <a:tblPr firstRow="1" firstCol="1" bandRow="1"/>
              <a:tblGrid>
                <a:gridCol w="762534">
                  <a:extLst>
                    <a:ext uri="{9D8B030D-6E8A-4147-A177-3AD203B41FA5}">
                      <a16:colId xmlns:a16="http://schemas.microsoft.com/office/drawing/2014/main" val="4048838199"/>
                    </a:ext>
                  </a:extLst>
                </a:gridCol>
                <a:gridCol w="1024442">
                  <a:extLst>
                    <a:ext uri="{9D8B030D-6E8A-4147-A177-3AD203B41FA5}">
                      <a16:colId xmlns:a16="http://schemas.microsoft.com/office/drawing/2014/main" val="2345096377"/>
                    </a:ext>
                  </a:extLst>
                </a:gridCol>
                <a:gridCol w="1027663">
                  <a:extLst>
                    <a:ext uri="{9D8B030D-6E8A-4147-A177-3AD203B41FA5}">
                      <a16:colId xmlns:a16="http://schemas.microsoft.com/office/drawing/2014/main" val="1629016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08278928"/>
                    </a:ext>
                  </a:extLst>
                </a:gridCol>
                <a:gridCol w="3765501">
                  <a:extLst>
                    <a:ext uri="{9D8B030D-6E8A-4147-A177-3AD203B41FA5}">
                      <a16:colId xmlns:a16="http://schemas.microsoft.com/office/drawing/2014/main" val="2672701218"/>
                    </a:ext>
                  </a:extLst>
                </a:gridCol>
                <a:gridCol w="3126526">
                  <a:extLst>
                    <a:ext uri="{9D8B030D-6E8A-4147-A177-3AD203B41FA5}">
                      <a16:colId xmlns:a16="http://schemas.microsoft.com/office/drawing/2014/main" val="2793423458"/>
                    </a:ext>
                  </a:extLst>
                </a:gridCol>
                <a:gridCol w="818461">
                  <a:extLst>
                    <a:ext uri="{9D8B030D-6E8A-4147-A177-3AD203B41FA5}">
                      <a16:colId xmlns:a16="http://schemas.microsoft.com/office/drawing/2014/main" val="427746823"/>
                    </a:ext>
                  </a:extLst>
                </a:gridCol>
              </a:tblGrid>
              <a:tr h="411735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98109"/>
                  </a:ext>
                </a:extLst>
              </a:tr>
              <a:tr h="411735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bereut,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90447"/>
                  </a:ext>
                </a:extLst>
              </a:tr>
              <a:tr h="411735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der Vorlesungszeit nicht viel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nachbereitet zu haben,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89282"/>
                  </a:ext>
                </a:extLst>
              </a:tr>
              <a:tr h="624767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wer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kurz vor den Prüfungen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durcharbeiten muss.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1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1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3. Bonusaufgaben: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8"/>
            <a:ext cx="10515600" cy="515059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Bewerten Sie die folgenden geläufigen Aussagen:</a:t>
            </a:r>
          </a:p>
          <a:p>
            <a:pPr marL="514350" indent="-514350">
              <a:buAutoNum type="arabicPeriod"/>
            </a:pPr>
            <a:r>
              <a:rPr lang="de-DE" sz="3200" dirty="0"/>
              <a:t>„Das Deutsche ist eine SVO-Sprache, verfügt also </a:t>
            </a:r>
            <a:r>
              <a:rPr lang="de-DE" sz="3200"/>
              <a:t>über eine Subjekt-Verb-Objekt-Stellung</a:t>
            </a:r>
            <a:r>
              <a:rPr lang="de-DE" sz="3200" dirty="0"/>
              <a:t>.“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 err="1"/>
              <a:t>Feldermodell</a:t>
            </a:r>
            <a:r>
              <a:rPr lang="de-DE" sz="3200" dirty="0"/>
              <a:t> zeigt: mehrere Vorfeldbesetzungen (nicht nur durch das Subjekt!) möglich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Auch Varianz der deutschen Verbstellung spricht gegen eine strikte Klassifizierung als SVO-Sprache.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/>
              <a:t>In der Generativen Grammatik geht man klassischerweise davon aus, dass im deutschen Satz in seiner Grundform das Verb an letzter Stelle steht und alle anderen Positionen durch Umstellung erreicht werden.</a:t>
            </a:r>
          </a:p>
        </p:txBody>
      </p:sp>
    </p:spTree>
    <p:extLst>
      <p:ext uri="{BB962C8B-B14F-4D97-AF65-F5344CB8AC3E}">
        <p14:creationId xmlns:p14="http://schemas.microsoft.com/office/powerpoint/2010/main" val="395472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3. Bonusaufgaben: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8"/>
            <a:ext cx="10515600" cy="5150596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Bewerten Sie die folgenden geläufigen Aussagen:</a:t>
            </a:r>
          </a:p>
          <a:p>
            <a:pPr marL="0" indent="0">
              <a:buNone/>
            </a:pPr>
            <a:r>
              <a:rPr lang="de-DE" sz="3200" dirty="0"/>
              <a:t>2. Deutsch ist eine V2-, also Verb-Zweit-Sprache, in der das finite Verb die zweite Konstituente im Satz sein muss.“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Für die im Modell als V2-Sätze beschriebenen Sätze gilt diese Aussage gemeinhin.</a:t>
            </a:r>
          </a:p>
        </p:txBody>
      </p:sp>
    </p:spTree>
    <p:extLst>
      <p:ext uri="{BB962C8B-B14F-4D97-AF65-F5344CB8AC3E}">
        <p14:creationId xmlns:p14="http://schemas.microsoft.com/office/powerpoint/2010/main" val="6231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3. Bonusaufgaben: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8"/>
            <a:ext cx="10515600" cy="5150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b) Welches Problem stellt der folgende Satz möglicherweise für unser Modell dar?</a:t>
            </a:r>
          </a:p>
          <a:p>
            <a:pPr marL="0" indent="0">
              <a:buNone/>
            </a:pPr>
            <a:r>
              <a:rPr lang="de-DE" sz="3200" dirty="0"/>
              <a:t>Morgens um 8 Uhr am Bahnhof nach einem ausgewogenen Frühstück wartet er auf den Zug.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b</a:t>
            </a:r>
            <a:r>
              <a:rPr lang="de-DE" sz="3200" dirty="0"/>
              <a:t>ei einem V2-Satz erwarten wir vor dem finiten Verb „wartet“ nur eine Konstituente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i</a:t>
            </a:r>
            <a:r>
              <a:rPr lang="de-DE" sz="3200" dirty="0"/>
              <a:t>n diesem Satz stehen mehrere Angaben in Form von adverbialen Bestimmungen im Vorfeld </a:t>
            </a:r>
          </a:p>
        </p:txBody>
      </p:sp>
    </p:spTree>
    <p:extLst>
      <p:ext uri="{BB962C8B-B14F-4D97-AF65-F5344CB8AC3E}">
        <p14:creationId xmlns:p14="http://schemas.microsoft.com/office/powerpoint/2010/main" val="18058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im </a:t>
            </a:r>
            <a:r>
              <a:rPr lang="de-DE" dirty="0" err="1"/>
              <a:t>Feldermodell</a:t>
            </a:r>
            <a:r>
              <a:rPr lang="de-DE" dirty="0"/>
              <a:t>: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141527A-8EE6-8843-D7BE-F976C3967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783627"/>
              </p:ext>
            </p:extLst>
          </p:nvPr>
        </p:nvGraphicFramePr>
        <p:xfrm>
          <a:off x="142875" y="2519831"/>
          <a:ext cx="11906249" cy="2597277"/>
        </p:xfrm>
        <a:graphic>
          <a:graphicData uri="http://schemas.openxmlformats.org/drawingml/2006/table">
            <a:tbl>
              <a:tblPr firstRow="1" firstCol="1" bandRow="1"/>
              <a:tblGrid>
                <a:gridCol w="4972050">
                  <a:extLst>
                    <a:ext uri="{9D8B030D-6E8A-4147-A177-3AD203B41FA5}">
                      <a16:colId xmlns:a16="http://schemas.microsoft.com/office/drawing/2014/main" val="3158206802"/>
                    </a:ext>
                  </a:extLst>
                </a:gridCol>
                <a:gridCol w="1901112">
                  <a:extLst>
                    <a:ext uri="{9D8B030D-6E8A-4147-A177-3AD203B41FA5}">
                      <a16:colId xmlns:a16="http://schemas.microsoft.com/office/drawing/2014/main" val="3686368004"/>
                    </a:ext>
                  </a:extLst>
                </a:gridCol>
                <a:gridCol w="2556588">
                  <a:extLst>
                    <a:ext uri="{9D8B030D-6E8A-4147-A177-3AD203B41FA5}">
                      <a16:colId xmlns:a16="http://schemas.microsoft.com/office/drawing/2014/main" val="421174235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25566120"/>
                    </a:ext>
                  </a:extLst>
                </a:gridCol>
                <a:gridCol w="1039585">
                  <a:extLst>
                    <a:ext uri="{9D8B030D-6E8A-4147-A177-3AD203B41FA5}">
                      <a16:colId xmlns:a16="http://schemas.microsoft.com/office/drawing/2014/main" val="3363350649"/>
                    </a:ext>
                  </a:extLst>
                </a:gridCol>
              </a:tblGrid>
              <a:tr h="376801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95763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marL="1270" marR="1437640" indent="-6350" algn="just">
                        <a:lnSpc>
                          <a:spcPct val="113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Morgens  um 8 Uhr  am Bahnhof 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nach einem ausgewogenen Frühstück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wartet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 auf den Zug.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100330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44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37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06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Um welche Satztypen handelt es sich bei den folgenden Sätzen (V-Erst, V-Zweit, V-End)?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e. Wer kommt heute Abend mit?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V2</a:t>
            </a:r>
          </a:p>
          <a:p>
            <a:pPr marL="0" indent="0">
              <a:buNone/>
            </a:pPr>
            <a:r>
              <a:rPr lang="de-DE" sz="3200" dirty="0"/>
              <a:t>f. Komm doch bitte mit!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V1 </a:t>
            </a:r>
          </a:p>
          <a:p>
            <a:pPr marL="0" indent="0">
              <a:buNone/>
            </a:pPr>
            <a:r>
              <a:rPr lang="de-DE" sz="3200" dirty="0"/>
              <a:t>g. Was kostet eine Stunde Dolmetschen?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V2 </a:t>
            </a:r>
          </a:p>
          <a:p>
            <a:pPr marL="0" indent="0">
              <a:buNone/>
            </a:pPr>
            <a:r>
              <a:rPr lang="de-DE" sz="3200" dirty="0"/>
              <a:t>h. warum sich die Leute in ihrer Wohnung aufhalten.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VE</a:t>
            </a:r>
          </a:p>
        </p:txBody>
      </p:sp>
    </p:spTree>
    <p:extLst>
      <p:ext uri="{BB962C8B-B14F-4D97-AF65-F5344CB8AC3E}">
        <p14:creationId xmlns:p14="http://schemas.microsoft.com/office/powerpoint/2010/main" val="21758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Um welche Satztypen handelt es sich bei den folgenden Sätzen (V-Erst, V-Zweit, V-End)?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dirty="0"/>
              <a:t>i. Die Bücher müssen heute noch zurückgebracht werden.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V2</a:t>
            </a:r>
          </a:p>
          <a:p>
            <a:pPr marL="0" indent="0">
              <a:buNone/>
            </a:pPr>
            <a:r>
              <a:rPr lang="de-DE" sz="3200" dirty="0"/>
              <a:t>j. Einkaufen kannst du später noch gehen.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V2</a:t>
            </a:r>
          </a:p>
          <a:p>
            <a:pPr marL="0" indent="0">
              <a:buNone/>
            </a:pPr>
            <a:r>
              <a:rPr lang="de-DE" sz="3200" dirty="0"/>
              <a:t>k. Wer hat noch keine Kopie?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V2</a:t>
            </a:r>
          </a:p>
          <a:p>
            <a:pPr marL="0" indent="0">
              <a:buNone/>
            </a:pPr>
            <a:r>
              <a:rPr lang="de-DE" sz="3200" dirty="0"/>
              <a:t>l. Nehmt bitte den Müll mit!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4397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736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04925"/>
            <a:ext cx="10991850" cy="48720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de-DE" sz="3200" dirty="0"/>
              <a:t>Eine einmalige Gelegenheit, Land und Leute zu erleben, bietet das Sommerseminar.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02EA455-DF80-8BC3-119B-CEC6A0AC2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92366"/>
              </p:ext>
            </p:extLst>
          </p:nvPr>
        </p:nvGraphicFramePr>
        <p:xfrm>
          <a:off x="142875" y="2554839"/>
          <a:ext cx="11906249" cy="3063636"/>
        </p:xfrm>
        <a:graphic>
          <a:graphicData uri="http://schemas.openxmlformats.org/drawingml/2006/table">
            <a:tbl>
              <a:tblPr firstRow="1" firstCol="1" bandRow="1"/>
              <a:tblGrid>
                <a:gridCol w="640896">
                  <a:extLst>
                    <a:ext uri="{9D8B030D-6E8A-4147-A177-3AD203B41FA5}">
                      <a16:colId xmlns:a16="http://schemas.microsoft.com/office/drawing/2014/main" val="4278629182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2741850411"/>
                    </a:ext>
                  </a:extLst>
                </a:gridCol>
                <a:gridCol w="2883159">
                  <a:extLst>
                    <a:ext uri="{9D8B030D-6E8A-4147-A177-3AD203B41FA5}">
                      <a16:colId xmlns:a16="http://schemas.microsoft.com/office/drawing/2014/main" val="2773680836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3126286852"/>
                    </a:ext>
                  </a:extLst>
                </a:gridCol>
                <a:gridCol w="3081828">
                  <a:extLst>
                    <a:ext uri="{9D8B030D-6E8A-4147-A177-3AD203B41FA5}">
                      <a16:colId xmlns:a16="http://schemas.microsoft.com/office/drawing/2014/main" val="4003346686"/>
                    </a:ext>
                  </a:extLst>
                </a:gridCol>
                <a:gridCol w="1635487">
                  <a:extLst>
                    <a:ext uri="{9D8B030D-6E8A-4147-A177-3AD203B41FA5}">
                      <a16:colId xmlns:a16="http://schemas.microsoft.com/office/drawing/2014/main" val="3539658214"/>
                    </a:ext>
                  </a:extLst>
                </a:gridCol>
                <a:gridCol w="763058">
                  <a:extLst>
                    <a:ext uri="{9D8B030D-6E8A-4147-A177-3AD203B41FA5}">
                      <a16:colId xmlns:a16="http://schemas.microsoft.com/office/drawing/2014/main" val="2173368939"/>
                    </a:ext>
                  </a:extLst>
                </a:gridCol>
              </a:tblGrid>
              <a:tr h="61757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088012"/>
                  </a:ext>
                </a:extLst>
              </a:tr>
              <a:tr h="1138335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Eine einmalige Gelegenheit, S1,</a:t>
                      </a:r>
                      <a:r>
                        <a:rPr lang="de-DE" sz="3200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bietet</a:t>
                      </a:r>
                      <a:r>
                        <a:rPr lang="de-DE" sz="3200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 Sommerseminar.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58432"/>
                  </a:ext>
                </a:extLst>
              </a:tr>
              <a:tr h="1307731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Land und Leute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zu erleben,</a:t>
                      </a:r>
                      <a:r>
                        <a:rPr lang="de-DE" sz="3200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24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2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91" y="23234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557905"/>
            <a:ext cx="11210925" cy="4619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2) Aus heiterem Himmel und ohne irgendeine Warnung schoss er.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3) Stirb!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7DB18B3-3913-ADCF-73D4-6956925BC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91745"/>
              </p:ext>
            </p:extLst>
          </p:nvPr>
        </p:nvGraphicFramePr>
        <p:xfrm>
          <a:off x="142875" y="2214218"/>
          <a:ext cx="12049125" cy="1842965"/>
        </p:xfrm>
        <a:graphic>
          <a:graphicData uri="http://schemas.openxmlformats.org/drawingml/2006/table">
            <a:tbl>
              <a:tblPr firstRow="1" firstCol="1" bandRow="1"/>
              <a:tblGrid>
                <a:gridCol w="566093">
                  <a:extLst>
                    <a:ext uri="{9D8B030D-6E8A-4147-A177-3AD203B41FA5}">
                      <a16:colId xmlns:a16="http://schemas.microsoft.com/office/drawing/2014/main" val="1366094867"/>
                    </a:ext>
                  </a:extLst>
                </a:gridCol>
                <a:gridCol w="1000320">
                  <a:extLst>
                    <a:ext uri="{9D8B030D-6E8A-4147-A177-3AD203B41FA5}">
                      <a16:colId xmlns:a16="http://schemas.microsoft.com/office/drawing/2014/main" val="2796656526"/>
                    </a:ext>
                  </a:extLst>
                </a:gridCol>
                <a:gridCol w="5444085">
                  <a:extLst>
                    <a:ext uri="{9D8B030D-6E8A-4147-A177-3AD203B41FA5}">
                      <a16:colId xmlns:a16="http://schemas.microsoft.com/office/drawing/2014/main" val="1835483900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1992918167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4073233096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1676101239"/>
                    </a:ext>
                  </a:extLst>
                </a:gridCol>
                <a:gridCol w="970480">
                  <a:extLst>
                    <a:ext uri="{9D8B030D-6E8A-4147-A177-3AD203B41FA5}">
                      <a16:colId xmlns:a16="http://schemas.microsoft.com/office/drawing/2014/main" val="2691948667"/>
                    </a:ext>
                  </a:extLst>
                </a:gridCol>
              </a:tblGrid>
              <a:tr h="746449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1450"/>
                  </a:ext>
                </a:extLst>
              </a:tr>
              <a:tr h="1096516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11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Aus heiterem Himmel und ohne irgendeine Warnung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schoss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er.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78075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C01CEAA-CBCB-6938-B888-3B7A603D1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05361"/>
              </p:ext>
            </p:extLst>
          </p:nvPr>
        </p:nvGraphicFramePr>
        <p:xfrm>
          <a:off x="1024813" y="4861249"/>
          <a:ext cx="8220269" cy="1523693"/>
        </p:xfrm>
        <a:graphic>
          <a:graphicData uri="http://schemas.openxmlformats.org/drawingml/2006/table">
            <a:tbl>
              <a:tblPr firstRow="1" firstCol="1" bandRow="1"/>
              <a:tblGrid>
                <a:gridCol w="772589">
                  <a:extLst>
                    <a:ext uri="{9D8B030D-6E8A-4147-A177-3AD203B41FA5}">
                      <a16:colId xmlns:a16="http://schemas.microsoft.com/office/drawing/2014/main" val="2801546099"/>
                    </a:ext>
                  </a:extLst>
                </a:gridCol>
                <a:gridCol w="1332603">
                  <a:extLst>
                    <a:ext uri="{9D8B030D-6E8A-4147-A177-3AD203B41FA5}">
                      <a16:colId xmlns:a16="http://schemas.microsoft.com/office/drawing/2014/main" val="522207303"/>
                    </a:ext>
                  </a:extLst>
                </a:gridCol>
                <a:gridCol w="1070496">
                  <a:extLst>
                    <a:ext uri="{9D8B030D-6E8A-4147-A177-3AD203B41FA5}">
                      <a16:colId xmlns:a16="http://schemas.microsoft.com/office/drawing/2014/main" val="1641580991"/>
                    </a:ext>
                  </a:extLst>
                </a:gridCol>
                <a:gridCol w="1473274">
                  <a:extLst>
                    <a:ext uri="{9D8B030D-6E8A-4147-A177-3AD203B41FA5}">
                      <a16:colId xmlns:a16="http://schemas.microsoft.com/office/drawing/2014/main" val="2861747317"/>
                    </a:ext>
                  </a:extLst>
                </a:gridCol>
                <a:gridCol w="1156424">
                  <a:extLst>
                    <a:ext uri="{9D8B030D-6E8A-4147-A177-3AD203B41FA5}">
                      <a16:colId xmlns:a16="http://schemas.microsoft.com/office/drawing/2014/main" val="504562350"/>
                    </a:ext>
                  </a:extLst>
                </a:gridCol>
                <a:gridCol w="1344387">
                  <a:extLst>
                    <a:ext uri="{9D8B030D-6E8A-4147-A177-3AD203B41FA5}">
                      <a16:colId xmlns:a16="http://schemas.microsoft.com/office/drawing/2014/main" val="3034539325"/>
                    </a:ext>
                  </a:extLst>
                </a:gridCol>
                <a:gridCol w="1070496">
                  <a:extLst>
                    <a:ext uri="{9D8B030D-6E8A-4147-A177-3AD203B41FA5}">
                      <a16:colId xmlns:a16="http://schemas.microsoft.com/office/drawing/2014/main" val="1605418022"/>
                    </a:ext>
                  </a:extLst>
                </a:gridCol>
              </a:tblGrid>
              <a:tr h="1037029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416675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Stirb!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9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55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91" y="23234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670179"/>
            <a:ext cx="11210925" cy="4488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4) Hans weiß die Antwort nicht.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5) Was weiß Hans nicht?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DE04B1A-8B17-CC0C-E94F-FAA0F61D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57159"/>
              </p:ext>
            </p:extLst>
          </p:nvPr>
        </p:nvGraphicFramePr>
        <p:xfrm>
          <a:off x="381001" y="2296487"/>
          <a:ext cx="10972799" cy="1617753"/>
        </p:xfrm>
        <a:graphic>
          <a:graphicData uri="http://schemas.openxmlformats.org/drawingml/2006/table">
            <a:tbl>
              <a:tblPr firstRow="1" firstCol="1" bandRow="1"/>
              <a:tblGrid>
                <a:gridCol w="773502">
                  <a:extLst>
                    <a:ext uri="{9D8B030D-6E8A-4147-A177-3AD203B41FA5}">
                      <a16:colId xmlns:a16="http://schemas.microsoft.com/office/drawing/2014/main" val="3371500903"/>
                    </a:ext>
                  </a:extLst>
                </a:gridCol>
                <a:gridCol w="1366822">
                  <a:extLst>
                    <a:ext uri="{9D8B030D-6E8A-4147-A177-3AD203B41FA5}">
                      <a16:colId xmlns:a16="http://schemas.microsoft.com/office/drawing/2014/main" val="1298967240"/>
                    </a:ext>
                  </a:extLst>
                </a:gridCol>
                <a:gridCol w="1406862">
                  <a:extLst>
                    <a:ext uri="{9D8B030D-6E8A-4147-A177-3AD203B41FA5}">
                      <a16:colId xmlns:a16="http://schemas.microsoft.com/office/drawing/2014/main" val="2304821387"/>
                    </a:ext>
                  </a:extLst>
                </a:gridCol>
                <a:gridCol w="1472381">
                  <a:extLst>
                    <a:ext uri="{9D8B030D-6E8A-4147-A177-3AD203B41FA5}">
                      <a16:colId xmlns:a16="http://schemas.microsoft.com/office/drawing/2014/main" val="1185359374"/>
                    </a:ext>
                  </a:extLst>
                </a:gridCol>
                <a:gridCol w="3494407">
                  <a:extLst>
                    <a:ext uri="{9D8B030D-6E8A-4147-A177-3AD203B41FA5}">
                      <a16:colId xmlns:a16="http://schemas.microsoft.com/office/drawing/2014/main" val="1912945417"/>
                    </a:ext>
                  </a:extLst>
                </a:gridCol>
                <a:gridCol w="1366822">
                  <a:extLst>
                    <a:ext uri="{9D8B030D-6E8A-4147-A177-3AD203B41FA5}">
                      <a16:colId xmlns:a16="http://schemas.microsoft.com/office/drawing/2014/main" val="1634024648"/>
                    </a:ext>
                  </a:extLst>
                </a:gridCol>
                <a:gridCol w="1092003">
                  <a:extLst>
                    <a:ext uri="{9D8B030D-6E8A-4147-A177-3AD203B41FA5}">
                      <a16:colId xmlns:a16="http://schemas.microsoft.com/office/drawing/2014/main" val="1763306779"/>
                    </a:ext>
                  </a:extLst>
                </a:gridCol>
              </a:tblGrid>
              <a:tr h="778074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817714"/>
                  </a:ext>
                </a:extLst>
              </a:tr>
              <a:tr h="839679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Hans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weiß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Antwort nicht.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79567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1AD83405-A784-EAEE-569A-C3886C43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0259" y="4946641"/>
            <a:ext cx="2196199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40C7972-2B52-0E8F-7118-9C3010CD0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94879"/>
              </p:ext>
            </p:extLst>
          </p:nvPr>
        </p:nvGraphicFramePr>
        <p:xfrm>
          <a:off x="457200" y="4799129"/>
          <a:ext cx="10591801" cy="1725496"/>
        </p:xfrm>
        <a:graphic>
          <a:graphicData uri="http://schemas.openxmlformats.org/drawingml/2006/table">
            <a:tbl>
              <a:tblPr firstRow="1" firstCol="1" bandRow="1"/>
              <a:tblGrid>
                <a:gridCol w="842667">
                  <a:extLst>
                    <a:ext uri="{9D8B030D-6E8A-4147-A177-3AD203B41FA5}">
                      <a16:colId xmlns:a16="http://schemas.microsoft.com/office/drawing/2014/main" val="2250027674"/>
                    </a:ext>
                  </a:extLst>
                </a:gridCol>
                <a:gridCol w="1489038">
                  <a:extLst>
                    <a:ext uri="{9D8B030D-6E8A-4147-A177-3AD203B41FA5}">
                      <a16:colId xmlns:a16="http://schemas.microsoft.com/office/drawing/2014/main" val="755859756"/>
                    </a:ext>
                  </a:extLst>
                </a:gridCol>
                <a:gridCol w="1370075">
                  <a:extLst>
                    <a:ext uri="{9D8B030D-6E8A-4147-A177-3AD203B41FA5}">
                      <a16:colId xmlns:a16="http://schemas.microsoft.com/office/drawing/2014/main" val="3251718862"/>
                    </a:ext>
                  </a:extLst>
                </a:gridCol>
                <a:gridCol w="1604035">
                  <a:extLst>
                    <a:ext uri="{9D8B030D-6E8A-4147-A177-3AD203B41FA5}">
                      <a16:colId xmlns:a16="http://schemas.microsoft.com/office/drawing/2014/main" val="3035254377"/>
                    </a:ext>
                  </a:extLst>
                </a:gridCol>
                <a:gridCol w="2607303">
                  <a:extLst>
                    <a:ext uri="{9D8B030D-6E8A-4147-A177-3AD203B41FA5}">
                      <a16:colId xmlns:a16="http://schemas.microsoft.com/office/drawing/2014/main" val="2821020473"/>
                    </a:ext>
                  </a:extLst>
                </a:gridCol>
                <a:gridCol w="1489038">
                  <a:extLst>
                    <a:ext uri="{9D8B030D-6E8A-4147-A177-3AD203B41FA5}">
                      <a16:colId xmlns:a16="http://schemas.microsoft.com/office/drawing/2014/main" val="2971417907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2433621790"/>
                    </a:ext>
                  </a:extLst>
                </a:gridCol>
              </a:tblGrid>
              <a:tr h="862748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92572"/>
                  </a:ext>
                </a:extLst>
              </a:tr>
              <a:tr h="862748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Was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weiß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Hans nicht?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42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27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91" y="23234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688841"/>
            <a:ext cx="11210925" cy="4488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6) Wie schön sind diese Bilder!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7) Anna sagt, Hans weißt die Antwort nicht. 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2C98C47-F10E-45C7-5DF7-64CC5EFAC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56347"/>
              </p:ext>
            </p:extLst>
          </p:nvPr>
        </p:nvGraphicFramePr>
        <p:xfrm>
          <a:off x="353592" y="2354302"/>
          <a:ext cx="10820399" cy="973328"/>
        </p:xfrm>
        <a:graphic>
          <a:graphicData uri="http://schemas.openxmlformats.org/drawingml/2006/table">
            <a:tbl>
              <a:tblPr firstRow="1" firstCol="1" bandRow="1"/>
              <a:tblGrid>
                <a:gridCol w="771718">
                  <a:extLst>
                    <a:ext uri="{9D8B030D-6E8A-4147-A177-3AD203B41FA5}">
                      <a16:colId xmlns:a16="http://schemas.microsoft.com/office/drawing/2014/main" val="522696449"/>
                    </a:ext>
                  </a:extLst>
                </a:gridCol>
                <a:gridCol w="1363672">
                  <a:extLst>
                    <a:ext uri="{9D8B030D-6E8A-4147-A177-3AD203B41FA5}">
                      <a16:colId xmlns:a16="http://schemas.microsoft.com/office/drawing/2014/main" val="1940346760"/>
                    </a:ext>
                  </a:extLst>
                </a:gridCol>
                <a:gridCol w="2247970">
                  <a:extLst>
                    <a:ext uri="{9D8B030D-6E8A-4147-A177-3AD203B41FA5}">
                      <a16:colId xmlns:a16="http://schemas.microsoft.com/office/drawing/2014/main" val="2647367306"/>
                    </a:ext>
                  </a:extLst>
                </a:gridCol>
                <a:gridCol w="1341882">
                  <a:extLst>
                    <a:ext uri="{9D8B030D-6E8A-4147-A177-3AD203B41FA5}">
                      <a16:colId xmlns:a16="http://schemas.microsoft.com/office/drawing/2014/main" val="3536738249"/>
                    </a:ext>
                  </a:extLst>
                </a:gridCol>
                <a:gridCol w="2645632">
                  <a:extLst>
                    <a:ext uri="{9D8B030D-6E8A-4147-A177-3AD203B41FA5}">
                      <a16:colId xmlns:a16="http://schemas.microsoft.com/office/drawing/2014/main" val="502139452"/>
                    </a:ext>
                  </a:extLst>
                </a:gridCol>
                <a:gridCol w="1363672">
                  <a:extLst>
                    <a:ext uri="{9D8B030D-6E8A-4147-A177-3AD203B41FA5}">
                      <a16:colId xmlns:a16="http://schemas.microsoft.com/office/drawing/2014/main" val="3818745970"/>
                    </a:ext>
                  </a:extLst>
                </a:gridCol>
                <a:gridCol w="1085853">
                  <a:extLst>
                    <a:ext uri="{9D8B030D-6E8A-4147-A177-3AD203B41FA5}">
                      <a16:colId xmlns:a16="http://schemas.microsoft.com/office/drawing/2014/main" val="3776123332"/>
                    </a:ext>
                  </a:extLst>
                </a:gridCol>
              </a:tblGrid>
              <a:tr h="480741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32576"/>
                  </a:ext>
                </a:extLst>
              </a:tr>
              <a:tr h="316819"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Wie schön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sind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diese Bilder!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013148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E3DA177A-40F3-6672-9243-1B8FF8C0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7326"/>
              </p:ext>
            </p:extLst>
          </p:nvPr>
        </p:nvGraphicFramePr>
        <p:xfrm>
          <a:off x="476250" y="3993091"/>
          <a:ext cx="11210926" cy="1981835"/>
        </p:xfrm>
        <a:graphic>
          <a:graphicData uri="http://schemas.openxmlformats.org/drawingml/2006/table">
            <a:tbl>
              <a:tblPr firstRow="1" firstCol="1" bandRow="1"/>
              <a:tblGrid>
                <a:gridCol w="969442">
                  <a:extLst>
                    <a:ext uri="{9D8B030D-6E8A-4147-A177-3AD203B41FA5}">
                      <a16:colId xmlns:a16="http://schemas.microsoft.com/office/drawing/2014/main" val="3454196348"/>
                    </a:ext>
                  </a:extLst>
                </a:gridCol>
                <a:gridCol w="1245474">
                  <a:extLst>
                    <a:ext uri="{9D8B030D-6E8A-4147-A177-3AD203B41FA5}">
                      <a16:colId xmlns:a16="http://schemas.microsoft.com/office/drawing/2014/main" val="4078407108"/>
                    </a:ext>
                  </a:extLst>
                </a:gridCol>
                <a:gridCol w="1325291">
                  <a:extLst>
                    <a:ext uri="{9D8B030D-6E8A-4147-A177-3AD203B41FA5}">
                      <a16:colId xmlns:a16="http://schemas.microsoft.com/office/drawing/2014/main" val="2699349641"/>
                    </a:ext>
                  </a:extLst>
                </a:gridCol>
                <a:gridCol w="1348570">
                  <a:extLst>
                    <a:ext uri="{9D8B030D-6E8A-4147-A177-3AD203B41FA5}">
                      <a16:colId xmlns:a16="http://schemas.microsoft.com/office/drawing/2014/main" val="1633948270"/>
                    </a:ext>
                  </a:extLst>
                </a:gridCol>
                <a:gridCol w="3189343">
                  <a:extLst>
                    <a:ext uri="{9D8B030D-6E8A-4147-A177-3AD203B41FA5}">
                      <a16:colId xmlns:a16="http://schemas.microsoft.com/office/drawing/2014/main" val="596961622"/>
                    </a:ext>
                  </a:extLst>
                </a:gridCol>
                <a:gridCol w="2138423">
                  <a:extLst>
                    <a:ext uri="{9D8B030D-6E8A-4147-A177-3AD203B41FA5}">
                      <a16:colId xmlns:a16="http://schemas.microsoft.com/office/drawing/2014/main" val="1572454540"/>
                    </a:ext>
                  </a:extLst>
                </a:gridCol>
                <a:gridCol w="994383">
                  <a:extLst>
                    <a:ext uri="{9D8B030D-6E8A-4147-A177-3AD203B41FA5}">
                      <a16:colId xmlns:a16="http://schemas.microsoft.com/office/drawing/2014/main" val="418558174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951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S0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Anna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sagt,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3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Hans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weiß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die Antwort nicht.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4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E48F9-6434-BF29-5E50-A102A85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91" y="23234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2. Erstellen Sie eine topologische Analyse der folgenden Sätze.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9984C-86C9-46E8-E9A9-4513E3DD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688841"/>
            <a:ext cx="11210925" cy="4488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8) Sei doch nicht so eitel!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9) Ist er tatsächlich so eitel? </a:t>
            </a:r>
          </a:p>
          <a:p>
            <a:pPr marL="0" indent="0">
              <a:buNone/>
            </a:pPr>
            <a:endParaRPr lang="de-DE" sz="3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249FDD-ED4E-BB01-746A-F50C4E44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3443" y="2710161"/>
            <a:ext cx="2214671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rgbClr val="006F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4D48DB40-BB83-5CE0-CED4-B2AAD4B3F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80957"/>
              </p:ext>
            </p:extLst>
          </p:nvPr>
        </p:nvGraphicFramePr>
        <p:xfrm>
          <a:off x="447674" y="2295883"/>
          <a:ext cx="10906125" cy="973328"/>
        </p:xfrm>
        <a:graphic>
          <a:graphicData uri="http://schemas.openxmlformats.org/drawingml/2006/table">
            <a:tbl>
              <a:tblPr firstRow="1" firstCol="1" bandRow="1"/>
              <a:tblGrid>
                <a:gridCol w="803032">
                  <a:extLst>
                    <a:ext uri="{9D8B030D-6E8A-4147-A177-3AD203B41FA5}">
                      <a16:colId xmlns:a16="http://schemas.microsoft.com/office/drawing/2014/main" val="373505354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721488038"/>
                    </a:ext>
                  </a:extLst>
                </a:gridCol>
                <a:gridCol w="1137472">
                  <a:extLst>
                    <a:ext uri="{9D8B030D-6E8A-4147-A177-3AD203B41FA5}">
                      <a16:colId xmlns:a16="http://schemas.microsoft.com/office/drawing/2014/main" val="1667107391"/>
                    </a:ext>
                  </a:extLst>
                </a:gridCol>
                <a:gridCol w="1499510">
                  <a:extLst>
                    <a:ext uri="{9D8B030D-6E8A-4147-A177-3AD203B41FA5}">
                      <a16:colId xmlns:a16="http://schemas.microsoft.com/office/drawing/2014/main" val="1816537836"/>
                    </a:ext>
                  </a:extLst>
                </a:gridCol>
                <a:gridCol w="3494409">
                  <a:extLst>
                    <a:ext uri="{9D8B030D-6E8A-4147-A177-3AD203B41FA5}">
                      <a16:colId xmlns:a16="http://schemas.microsoft.com/office/drawing/2014/main" val="4155467105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916875404"/>
                    </a:ext>
                  </a:extLst>
                </a:gridCol>
                <a:gridCol w="1133692">
                  <a:extLst>
                    <a:ext uri="{9D8B030D-6E8A-4147-A177-3AD203B41FA5}">
                      <a16:colId xmlns:a16="http://schemas.microsoft.com/office/drawing/2014/main" val="3569302130"/>
                    </a:ext>
                  </a:extLst>
                </a:gridCol>
              </a:tblGrid>
              <a:tr h="355707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55018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Sei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doch nicht so eitel!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88007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4180412-3818-FCC9-C192-01D718920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67737"/>
              </p:ext>
            </p:extLst>
          </p:nvPr>
        </p:nvGraphicFramePr>
        <p:xfrm>
          <a:off x="447675" y="3993091"/>
          <a:ext cx="10906125" cy="973328"/>
        </p:xfrm>
        <a:graphic>
          <a:graphicData uri="http://schemas.openxmlformats.org/drawingml/2006/table">
            <a:tbl>
              <a:tblPr firstRow="1" firstCol="1" bandRow="1"/>
              <a:tblGrid>
                <a:gridCol w="767274">
                  <a:extLst>
                    <a:ext uri="{9D8B030D-6E8A-4147-A177-3AD203B41FA5}">
                      <a16:colId xmlns:a16="http://schemas.microsoft.com/office/drawing/2014/main" val="418592215"/>
                    </a:ext>
                  </a:extLst>
                </a:gridCol>
                <a:gridCol w="1355818">
                  <a:extLst>
                    <a:ext uri="{9D8B030D-6E8A-4147-A177-3AD203B41FA5}">
                      <a16:colId xmlns:a16="http://schemas.microsoft.com/office/drawing/2014/main" val="3044576288"/>
                    </a:ext>
                  </a:extLst>
                </a:gridCol>
                <a:gridCol w="1086820">
                  <a:extLst>
                    <a:ext uri="{9D8B030D-6E8A-4147-A177-3AD203B41FA5}">
                      <a16:colId xmlns:a16="http://schemas.microsoft.com/office/drawing/2014/main" val="546742464"/>
                    </a:ext>
                  </a:extLst>
                </a:gridCol>
                <a:gridCol w="1295413">
                  <a:extLst>
                    <a:ext uri="{9D8B030D-6E8A-4147-A177-3AD203B41FA5}">
                      <a16:colId xmlns:a16="http://schemas.microsoft.com/office/drawing/2014/main" val="2337810389"/>
                    </a:ext>
                  </a:extLst>
                </a:gridCol>
                <a:gridCol w="3961771">
                  <a:extLst>
                    <a:ext uri="{9D8B030D-6E8A-4147-A177-3AD203B41FA5}">
                      <a16:colId xmlns:a16="http://schemas.microsoft.com/office/drawing/2014/main" val="1687615533"/>
                    </a:ext>
                  </a:extLst>
                </a:gridCol>
                <a:gridCol w="1355818">
                  <a:extLst>
                    <a:ext uri="{9D8B030D-6E8A-4147-A177-3AD203B41FA5}">
                      <a16:colId xmlns:a16="http://schemas.microsoft.com/office/drawing/2014/main" val="1089824622"/>
                    </a:ext>
                  </a:extLst>
                </a:gridCol>
                <a:gridCol w="1083211">
                  <a:extLst>
                    <a:ext uri="{9D8B030D-6E8A-4147-A177-3AD203B41FA5}">
                      <a16:colId xmlns:a16="http://schemas.microsoft.com/office/drawing/2014/main" val="266973845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MF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RSK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b="1" dirty="0">
                          <a:solidFill>
                            <a:srgbClr val="0909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NF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90352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5585" marR="127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Ist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er tatsächlich so eitel?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0" indent="-6350" algn="l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de-DE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de-DE" sz="3200" dirty="0">
                        <a:solidFill>
                          <a:srgbClr val="006F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0" marB="0">
                    <a:lnL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9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6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2" ma:contentTypeDescription="Ein neues Dokument erstellen." ma:contentTypeScope="" ma:versionID="1cc14fb36eb8d2a822480b105f3b5a81">
  <xsd:schema xmlns:xsd="http://www.w3.org/2001/XMLSchema" xmlns:xs="http://www.w3.org/2001/XMLSchema" xmlns:p="http://schemas.microsoft.com/office/2006/metadata/properties" xmlns:ns2="3e5d1efb-1e66-433b-804b-d6e28790a053" targetNamespace="http://schemas.microsoft.com/office/2006/metadata/properties" ma:root="true" ma:fieldsID="e5d69301aa38a2317487078ee18f75d7" ns2:_="">
    <xsd:import namespace="3e5d1efb-1e66-433b-804b-d6e28790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1efb-1e66-433b-804b-d6e28790a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649FE4-5DA0-4594-9518-60365F01ED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A00B13-24B0-4D9E-B9DC-0BCE7C0813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22CE47-4AAA-4E02-8D05-33513FD3A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d1efb-1e66-433b-804b-d6e28790a0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Microsoft Office PowerPoint</Application>
  <PresentationFormat>Breitbild</PresentationFormat>
  <Paragraphs>866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</vt:lpstr>
      <vt:lpstr>Besprechung Übungsblatt 10</vt:lpstr>
      <vt:lpstr>1. Um welche Satztypen handelt es sich bei den folgenden Sätzen (V-Erst, V-Zweit, V-End)?</vt:lpstr>
      <vt:lpstr>1. Um welche Satztypen handelt es sich bei den folgenden Sätzen (V-Erst, V-Zweit, V-End)?</vt:lpstr>
      <vt:lpstr>1. Um welche Satztypen handelt es sich bei den folgenden Sätzen (V-Erst, V-Zweit, V-End)?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2. Erstellen Sie eine topologische Analyse der folgenden Sätze. </vt:lpstr>
      <vt:lpstr>3. Bonusaufgaben: </vt:lpstr>
      <vt:lpstr>3. Bonusaufgaben: </vt:lpstr>
      <vt:lpstr>3. Bonusaufgaben: </vt:lpstr>
      <vt:lpstr>Darstellung im Feldermodell: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12</cp:revision>
  <dcterms:created xsi:type="dcterms:W3CDTF">2022-11-09T13:28:51Z</dcterms:created>
  <dcterms:modified xsi:type="dcterms:W3CDTF">2023-01-30T15:50:56Z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0x0101001AA882358D22CD4797A0CC5647C8E7EB</vt:lpwstr>
  </property>
</Properties>
</file>