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687CD36-4BF6-44B4-8523-290D3A74508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bschnitt ohne Titel" id="{C4A9C64D-A2D6-47B7-93CE-0FF7B4D2D87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27F45-9A72-4110-9671-523C14B75F48}" v="268" dt="2022-12-05T16:49:27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Wilhelm" userId="fd3b68dd8ed20a8e" providerId="LiveId" clId="{7F127F45-9A72-4110-9671-523C14B75F48}"/>
    <pc:docChg chg="undo redo custSel addSld delSld modSld modMainMaster addSection modSection">
      <pc:chgData name="Antonia Wilhelm" userId="fd3b68dd8ed20a8e" providerId="LiveId" clId="{7F127F45-9A72-4110-9671-523C14B75F48}" dt="2022-12-05T16:49:27.252" v="3071"/>
      <pc:docMkLst>
        <pc:docMk/>
      </pc:docMkLst>
      <pc:sldChg chg="modSp setBg modAnim">
        <pc:chgData name="Antonia Wilhelm" userId="fd3b68dd8ed20a8e" providerId="LiveId" clId="{7F127F45-9A72-4110-9671-523C14B75F48}" dt="2022-11-17T11:01:53.494" v="3018" actId="20577"/>
        <pc:sldMkLst>
          <pc:docMk/>
          <pc:sldMk cId="701664812" sldId="257"/>
        </pc:sldMkLst>
        <pc:spChg chg="mod">
          <ac:chgData name="Antonia Wilhelm" userId="fd3b68dd8ed20a8e" providerId="LiveId" clId="{7F127F45-9A72-4110-9671-523C14B75F48}" dt="2022-11-17T11:01:49.991" v="3016" actId="20577"/>
          <ac:spMkLst>
            <pc:docMk/>
            <pc:sldMk cId="701664812" sldId="257"/>
            <ac:spMk id="2" creationId="{17681673-2D43-2BE4-0AAC-2F586FE448E2}"/>
          </ac:spMkLst>
        </pc:spChg>
        <pc:spChg chg="mod">
          <ac:chgData name="Antonia Wilhelm" userId="fd3b68dd8ed20a8e" providerId="LiveId" clId="{7F127F45-9A72-4110-9671-523C14B75F48}" dt="2022-11-17T11:01:53.494" v="3018" actId="20577"/>
          <ac:spMkLst>
            <pc:docMk/>
            <pc:sldMk cId="701664812" sldId="257"/>
            <ac:spMk id="3" creationId="{2EE9143C-6D55-7A62-3095-AAC85B6E0737}"/>
          </ac:spMkLst>
        </pc:spChg>
      </pc:sldChg>
      <pc:sldChg chg="modSp modAnim">
        <pc:chgData name="Antonia Wilhelm" userId="fd3b68dd8ed20a8e" providerId="LiveId" clId="{7F127F45-9A72-4110-9671-523C14B75F48}" dt="2022-11-17T11:03:52.523" v="3022" actId="5793"/>
        <pc:sldMkLst>
          <pc:docMk/>
          <pc:sldMk cId="1002422066" sldId="258"/>
        </pc:sldMkLst>
        <pc:spChg chg="mod">
          <ac:chgData name="Antonia Wilhelm" userId="fd3b68dd8ed20a8e" providerId="LiveId" clId="{7F127F45-9A72-4110-9671-523C14B75F48}" dt="2022-11-17T11:03:52.523" v="3022" actId="5793"/>
          <ac:spMkLst>
            <pc:docMk/>
            <pc:sldMk cId="1002422066" sldId="258"/>
            <ac:spMk id="3" creationId="{940E15EB-1EDB-F549-7C83-B84B03941514}"/>
          </ac:spMkLst>
        </pc:spChg>
      </pc:sldChg>
      <pc:sldChg chg="modAnim">
        <pc:chgData name="Antonia Wilhelm" userId="fd3b68dd8ed20a8e" providerId="LiveId" clId="{7F127F45-9A72-4110-9671-523C14B75F48}" dt="2022-11-16T15:58:07.721" v="2913"/>
        <pc:sldMkLst>
          <pc:docMk/>
          <pc:sldMk cId="1736181036" sldId="259"/>
        </pc:sldMkLst>
      </pc:sldChg>
      <pc:sldChg chg="modSp modAnim">
        <pc:chgData name="Antonia Wilhelm" userId="fd3b68dd8ed20a8e" providerId="LiveId" clId="{7F127F45-9A72-4110-9671-523C14B75F48}" dt="2022-12-05T16:47:13.233" v="3061" actId="20577"/>
        <pc:sldMkLst>
          <pc:docMk/>
          <pc:sldMk cId="600312708" sldId="260"/>
        </pc:sldMkLst>
        <pc:spChg chg="mod">
          <ac:chgData name="Antonia Wilhelm" userId="fd3b68dd8ed20a8e" providerId="LiveId" clId="{7F127F45-9A72-4110-9671-523C14B75F48}" dt="2022-12-05T16:47:13.233" v="3061" actId="20577"/>
          <ac:spMkLst>
            <pc:docMk/>
            <pc:sldMk cId="600312708" sldId="260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6:06:44.397" v="3014" actId="5793"/>
        <pc:sldMkLst>
          <pc:docMk/>
          <pc:sldMk cId="3397111103" sldId="261"/>
        </pc:sldMkLst>
        <pc:spChg chg="mod">
          <ac:chgData name="Antonia Wilhelm" userId="fd3b68dd8ed20a8e" providerId="LiveId" clId="{7F127F45-9A72-4110-9671-523C14B75F48}" dt="2022-11-16T16:06:44.397" v="3014" actId="5793"/>
          <ac:spMkLst>
            <pc:docMk/>
            <pc:sldMk cId="3397111103" sldId="261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5:58:46.341" v="2920"/>
        <pc:sldMkLst>
          <pc:docMk/>
          <pc:sldMk cId="3930772509" sldId="262"/>
        </pc:sldMkLst>
        <pc:spChg chg="mod">
          <ac:chgData name="Antonia Wilhelm" userId="fd3b68dd8ed20a8e" providerId="LiveId" clId="{7F127F45-9A72-4110-9671-523C14B75F48}" dt="2022-11-16T11:51:13.333" v="36" actId="404"/>
          <ac:spMkLst>
            <pc:docMk/>
            <pc:sldMk cId="3930772509" sldId="262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1:48:22.905" v="16" actId="20577"/>
          <ac:spMkLst>
            <pc:docMk/>
            <pc:sldMk cId="3930772509" sldId="262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5:58:58.620" v="2922"/>
        <pc:sldMkLst>
          <pc:docMk/>
          <pc:sldMk cId="1862836081" sldId="263"/>
        </pc:sldMkLst>
        <pc:spChg chg="mod">
          <ac:chgData name="Antonia Wilhelm" userId="fd3b68dd8ed20a8e" providerId="LiveId" clId="{7F127F45-9A72-4110-9671-523C14B75F48}" dt="2022-11-16T11:51:14.150" v="37" actId="404"/>
          <ac:spMkLst>
            <pc:docMk/>
            <pc:sldMk cId="1862836081" sldId="263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1:49:33.060" v="32" actId="403"/>
          <ac:spMkLst>
            <pc:docMk/>
            <pc:sldMk cId="1862836081" sldId="263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5:59:07.832" v="2924"/>
        <pc:sldMkLst>
          <pc:docMk/>
          <pc:sldMk cId="2503206032" sldId="264"/>
        </pc:sldMkLst>
        <pc:spChg chg="mod">
          <ac:chgData name="Antonia Wilhelm" userId="fd3b68dd8ed20a8e" providerId="LiveId" clId="{7F127F45-9A72-4110-9671-523C14B75F48}" dt="2022-11-16T11:51:19.718" v="39"/>
          <ac:spMkLst>
            <pc:docMk/>
            <pc:sldMk cId="2503206032" sldId="264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2:00:28.395" v="381" actId="20577"/>
          <ac:spMkLst>
            <pc:docMk/>
            <pc:sldMk cId="2503206032" sldId="264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5:59:20.095" v="2928"/>
        <pc:sldMkLst>
          <pc:docMk/>
          <pc:sldMk cId="1710963779" sldId="265"/>
        </pc:sldMkLst>
        <pc:spChg chg="mod">
          <ac:chgData name="Antonia Wilhelm" userId="fd3b68dd8ed20a8e" providerId="LiveId" clId="{7F127F45-9A72-4110-9671-523C14B75F48}" dt="2022-11-16T11:54:07.060" v="117" actId="122"/>
          <ac:spMkLst>
            <pc:docMk/>
            <pc:sldMk cId="1710963779" sldId="265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5:59:17.460" v="2927" actId="20577"/>
          <ac:spMkLst>
            <pc:docMk/>
            <pc:sldMk cId="1710963779" sldId="265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5:59:35.920" v="2931"/>
        <pc:sldMkLst>
          <pc:docMk/>
          <pc:sldMk cId="112327998" sldId="266"/>
        </pc:sldMkLst>
        <pc:spChg chg="mod">
          <ac:chgData name="Antonia Wilhelm" userId="fd3b68dd8ed20a8e" providerId="LiveId" clId="{7F127F45-9A72-4110-9671-523C14B75F48}" dt="2022-11-16T11:55:58.181" v="185" actId="122"/>
          <ac:spMkLst>
            <pc:docMk/>
            <pc:sldMk cId="112327998" sldId="266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1:58:46.356" v="325" actId="20577"/>
          <ac:spMkLst>
            <pc:docMk/>
            <pc:sldMk cId="112327998" sldId="266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5:59:45.111" v="2933"/>
        <pc:sldMkLst>
          <pc:docMk/>
          <pc:sldMk cId="1309966561" sldId="267"/>
        </pc:sldMkLst>
        <pc:spChg chg="mod">
          <ac:chgData name="Antonia Wilhelm" userId="fd3b68dd8ed20a8e" providerId="LiveId" clId="{7F127F45-9A72-4110-9671-523C14B75F48}" dt="2022-11-16T12:00:40.528" v="384" actId="122"/>
          <ac:spMkLst>
            <pc:docMk/>
            <pc:sldMk cId="1309966561" sldId="267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2:02:11.664" v="474" actId="20577"/>
          <ac:spMkLst>
            <pc:docMk/>
            <pc:sldMk cId="1309966561" sldId="267"/>
            <ac:spMk id="3" creationId="{940E15EB-1EDB-F549-7C83-B84B03941514}"/>
          </ac:spMkLst>
        </pc:spChg>
      </pc:sldChg>
      <pc:sldChg chg="addSp delSp modSp mod modTransition modAnim">
        <pc:chgData name="Antonia Wilhelm" userId="fd3b68dd8ed20a8e" providerId="LiveId" clId="{7F127F45-9A72-4110-9671-523C14B75F48}" dt="2022-11-16T16:00:06.349" v="2937"/>
        <pc:sldMkLst>
          <pc:docMk/>
          <pc:sldMk cId="2943820310" sldId="268"/>
        </pc:sldMkLst>
        <pc:spChg chg="mod">
          <ac:chgData name="Antonia Wilhelm" userId="fd3b68dd8ed20a8e" providerId="LiveId" clId="{7F127F45-9A72-4110-9671-523C14B75F48}" dt="2022-11-16T12:04:07.726" v="490" actId="113"/>
          <ac:spMkLst>
            <pc:docMk/>
            <pc:sldMk cId="2943820310" sldId="268"/>
            <ac:spMk id="2" creationId="{386F4060-22FE-337F-DC8C-D6C4BAF48FBB}"/>
          </ac:spMkLst>
        </pc:spChg>
        <pc:spChg chg="del">
          <ac:chgData name="Antonia Wilhelm" userId="fd3b68dd8ed20a8e" providerId="LiveId" clId="{7F127F45-9A72-4110-9671-523C14B75F48}" dt="2022-11-16T12:03:10.949" v="481"/>
          <ac:spMkLst>
            <pc:docMk/>
            <pc:sldMk cId="2943820310" sldId="268"/>
            <ac:spMk id="3" creationId="{940E15EB-1EDB-F549-7C83-B84B03941514}"/>
          </ac:spMkLst>
        </pc:spChg>
        <pc:spChg chg="add mod">
          <ac:chgData name="Antonia Wilhelm" userId="fd3b68dd8ed20a8e" providerId="LiveId" clId="{7F127F45-9A72-4110-9671-523C14B75F48}" dt="2022-11-16T12:03:10.335" v="480"/>
          <ac:spMkLst>
            <pc:docMk/>
            <pc:sldMk cId="2943820310" sldId="268"/>
            <ac:spMk id="5" creationId="{4AE3D105-C871-9255-4727-2EF4B0402609}"/>
          </ac:spMkLst>
        </pc:spChg>
        <pc:spChg chg="add mod">
          <ac:chgData name="Antonia Wilhelm" userId="fd3b68dd8ed20a8e" providerId="LiveId" clId="{7F127F45-9A72-4110-9671-523C14B75F48}" dt="2022-11-16T12:03:10.335" v="480"/>
          <ac:spMkLst>
            <pc:docMk/>
            <pc:sldMk cId="2943820310" sldId="268"/>
            <ac:spMk id="7" creationId="{7D4456BA-F8F5-58EA-33C9-F13678CB1C45}"/>
          </ac:spMkLst>
        </pc:spChg>
        <pc:grpChg chg="add mod">
          <ac:chgData name="Antonia Wilhelm" userId="fd3b68dd8ed20a8e" providerId="LiveId" clId="{7F127F45-9A72-4110-9671-523C14B75F48}" dt="2022-11-16T12:03:10.335" v="480"/>
          <ac:grpSpMkLst>
            <pc:docMk/>
            <pc:sldMk cId="2943820310" sldId="268"/>
            <ac:grpSpMk id="4" creationId="{313B693E-9A12-5EB4-0AEA-A5CC2AF15A9E}"/>
          </ac:grpSpMkLst>
        </pc:grpChg>
        <pc:picChg chg="add mod">
          <ac:chgData name="Antonia Wilhelm" userId="fd3b68dd8ed20a8e" providerId="LiveId" clId="{7F127F45-9A72-4110-9671-523C14B75F48}" dt="2022-11-16T12:03:10.335" v="480"/>
          <ac:picMkLst>
            <pc:docMk/>
            <pc:sldMk cId="2943820310" sldId="268"/>
            <ac:picMk id="6" creationId="{F65720D3-E099-FBA2-D274-5A0D3AD8607F}"/>
          </ac:picMkLst>
        </pc:picChg>
        <pc:picChg chg="add mod">
          <ac:chgData name="Antonia Wilhelm" userId="fd3b68dd8ed20a8e" providerId="LiveId" clId="{7F127F45-9A72-4110-9671-523C14B75F48}" dt="2022-11-16T12:06:22.045" v="527" actId="1076"/>
          <ac:picMkLst>
            <pc:docMk/>
            <pc:sldMk cId="2943820310" sldId="268"/>
            <ac:picMk id="8" creationId="{0AB72767-8FB3-B832-32DE-55E573BB06F2}"/>
          </ac:picMkLst>
        </pc:picChg>
      </pc:sldChg>
      <pc:sldChg chg="addSp delSp modSp mod modTransition">
        <pc:chgData name="Antonia Wilhelm" userId="fd3b68dd8ed20a8e" providerId="LiveId" clId="{7F127F45-9A72-4110-9671-523C14B75F48}" dt="2022-11-16T16:00:23.319" v="2938"/>
        <pc:sldMkLst>
          <pc:docMk/>
          <pc:sldMk cId="4188322364" sldId="269"/>
        </pc:sldMkLst>
        <pc:spChg chg="mod">
          <ac:chgData name="Antonia Wilhelm" userId="fd3b68dd8ed20a8e" providerId="LiveId" clId="{7F127F45-9A72-4110-9671-523C14B75F48}" dt="2022-11-16T12:04:17.692" v="491"/>
          <ac:spMkLst>
            <pc:docMk/>
            <pc:sldMk cId="4188322364" sldId="269"/>
            <ac:spMk id="2" creationId="{386F4060-22FE-337F-DC8C-D6C4BAF48FBB}"/>
          </ac:spMkLst>
        </pc:spChg>
        <pc:spChg chg="del mod">
          <ac:chgData name="Antonia Wilhelm" userId="fd3b68dd8ed20a8e" providerId="LiveId" clId="{7F127F45-9A72-4110-9671-523C14B75F48}" dt="2022-11-16T12:04:41.802" v="494"/>
          <ac:spMkLst>
            <pc:docMk/>
            <pc:sldMk cId="4188322364" sldId="269"/>
            <ac:spMk id="3" creationId="{940E15EB-1EDB-F549-7C83-B84B03941514}"/>
          </ac:spMkLst>
        </pc:spChg>
        <pc:spChg chg="add mod">
          <ac:chgData name="Antonia Wilhelm" userId="fd3b68dd8ed20a8e" providerId="LiveId" clId="{7F127F45-9A72-4110-9671-523C14B75F48}" dt="2022-11-16T12:08:36.120" v="552" actId="1076"/>
          <ac:spMkLst>
            <pc:docMk/>
            <pc:sldMk cId="4188322364" sldId="269"/>
            <ac:spMk id="5" creationId="{D9C3A2BF-1A1D-E271-85EA-89F07B3F8CD5}"/>
          </ac:spMkLst>
        </pc:spChg>
        <pc:spChg chg="add mod">
          <ac:chgData name="Antonia Wilhelm" userId="fd3b68dd8ed20a8e" providerId="LiveId" clId="{7F127F45-9A72-4110-9671-523C14B75F48}" dt="2022-11-16T12:07:55.395" v="543" actId="1076"/>
          <ac:spMkLst>
            <pc:docMk/>
            <pc:sldMk cId="4188322364" sldId="269"/>
            <ac:spMk id="6" creationId="{B29AD5F1-EA41-F2D8-FDC4-2550C6B55586}"/>
          </ac:spMkLst>
        </pc:spChg>
        <pc:spChg chg="add mod">
          <ac:chgData name="Antonia Wilhelm" userId="fd3b68dd8ed20a8e" providerId="LiveId" clId="{7F127F45-9A72-4110-9671-523C14B75F48}" dt="2022-11-16T12:07:39.128" v="540" actId="404"/>
          <ac:spMkLst>
            <pc:docMk/>
            <pc:sldMk cId="4188322364" sldId="269"/>
            <ac:spMk id="7" creationId="{72275730-39E2-4276-F6D2-6429A03908DA}"/>
          </ac:spMkLst>
        </pc:spChg>
        <pc:spChg chg="add mod">
          <ac:chgData name="Antonia Wilhelm" userId="fd3b68dd8ed20a8e" providerId="LiveId" clId="{7F127F45-9A72-4110-9671-523C14B75F48}" dt="2022-11-16T12:08:23.040" v="551" actId="1076"/>
          <ac:spMkLst>
            <pc:docMk/>
            <pc:sldMk cId="4188322364" sldId="269"/>
            <ac:spMk id="8" creationId="{0C354A65-100D-B253-5F3A-D5F5FDE7F3AE}"/>
          </ac:spMkLst>
        </pc:spChg>
        <pc:picChg chg="add mod">
          <ac:chgData name="Antonia Wilhelm" userId="fd3b68dd8ed20a8e" providerId="LiveId" clId="{7F127F45-9A72-4110-9671-523C14B75F48}" dt="2022-11-16T12:07:13.829" v="537" actId="14100"/>
          <ac:picMkLst>
            <pc:docMk/>
            <pc:sldMk cId="4188322364" sldId="269"/>
            <ac:picMk id="4" creationId="{5B7CCD82-E1A6-03FE-A012-25023C947E8B}"/>
          </ac:picMkLst>
        </pc:picChg>
      </pc:sldChg>
      <pc:sldChg chg="modSp mod modAnim">
        <pc:chgData name="Antonia Wilhelm" userId="fd3b68dd8ed20a8e" providerId="LiveId" clId="{7F127F45-9A72-4110-9671-523C14B75F48}" dt="2022-11-16T16:00:31.807" v="2940"/>
        <pc:sldMkLst>
          <pc:docMk/>
          <pc:sldMk cId="2094229556" sldId="270"/>
        </pc:sldMkLst>
        <pc:spChg chg="mod">
          <ac:chgData name="Antonia Wilhelm" userId="fd3b68dd8ed20a8e" providerId="LiveId" clId="{7F127F45-9A72-4110-9671-523C14B75F48}" dt="2022-11-16T12:08:53.193" v="553"/>
          <ac:spMkLst>
            <pc:docMk/>
            <pc:sldMk cId="2094229556" sldId="270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2:09:56.628" v="567" actId="20577"/>
          <ac:spMkLst>
            <pc:docMk/>
            <pc:sldMk cId="2094229556" sldId="270"/>
            <ac:spMk id="3" creationId="{940E15EB-1EDB-F549-7C83-B84B03941514}"/>
          </ac:spMkLst>
        </pc:spChg>
      </pc:sldChg>
      <pc:sldChg chg="addSp delSp modSp mod modAnim">
        <pc:chgData name="Antonia Wilhelm" userId="fd3b68dd8ed20a8e" providerId="LiveId" clId="{7F127F45-9A72-4110-9671-523C14B75F48}" dt="2022-11-16T16:00:52.295" v="2945"/>
        <pc:sldMkLst>
          <pc:docMk/>
          <pc:sldMk cId="519900484" sldId="271"/>
        </pc:sldMkLst>
        <pc:spChg chg="mod">
          <ac:chgData name="Antonia Wilhelm" userId="fd3b68dd8ed20a8e" providerId="LiveId" clId="{7F127F45-9A72-4110-9671-523C14B75F48}" dt="2022-11-16T12:10:23.666" v="568"/>
          <ac:spMkLst>
            <pc:docMk/>
            <pc:sldMk cId="519900484" sldId="271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4:26:23.242" v="795" actId="14100"/>
          <ac:spMkLst>
            <pc:docMk/>
            <pc:sldMk cId="519900484" sldId="271"/>
            <ac:spMk id="3" creationId="{940E15EB-1EDB-F549-7C83-B84B03941514}"/>
          </ac:spMkLst>
        </pc:spChg>
        <pc:spChg chg="add del mod">
          <ac:chgData name="Antonia Wilhelm" userId="fd3b68dd8ed20a8e" providerId="LiveId" clId="{7F127F45-9A72-4110-9671-523C14B75F48}" dt="2022-11-16T14:18:37.995" v="593"/>
          <ac:spMkLst>
            <pc:docMk/>
            <pc:sldMk cId="519900484" sldId="271"/>
            <ac:spMk id="6" creationId="{67F4FE5A-42E4-1F12-0B1B-8066DD81643E}"/>
          </ac:spMkLst>
        </pc:spChg>
        <pc:spChg chg="add del mod">
          <ac:chgData name="Antonia Wilhelm" userId="fd3b68dd8ed20a8e" providerId="LiveId" clId="{7F127F45-9A72-4110-9671-523C14B75F48}" dt="2022-11-16T14:18:47.982" v="597" actId="478"/>
          <ac:spMkLst>
            <pc:docMk/>
            <pc:sldMk cId="519900484" sldId="271"/>
            <ac:spMk id="8" creationId="{CA4C8A58-CBFD-4818-88D4-9D873E237070}"/>
          </ac:spMkLst>
        </pc:spChg>
        <pc:graphicFrameChg chg="add del mod">
          <ac:chgData name="Antonia Wilhelm" userId="fd3b68dd8ed20a8e" providerId="LiveId" clId="{7F127F45-9A72-4110-9671-523C14B75F48}" dt="2022-11-16T14:18:26.555" v="585" actId="478"/>
          <ac:graphicFrameMkLst>
            <pc:docMk/>
            <pc:sldMk cId="519900484" sldId="271"/>
            <ac:graphicFrameMk id="4" creationId="{F85872FD-C52B-6109-B5E8-B727D2EE1344}"/>
          </ac:graphicFrameMkLst>
        </pc:graphicFrameChg>
        <pc:graphicFrameChg chg="add del mod">
          <ac:chgData name="Antonia Wilhelm" userId="fd3b68dd8ed20a8e" providerId="LiveId" clId="{7F127F45-9A72-4110-9671-523C14B75F48}" dt="2022-11-16T14:18:37.995" v="593"/>
          <ac:graphicFrameMkLst>
            <pc:docMk/>
            <pc:sldMk cId="519900484" sldId="271"/>
            <ac:graphicFrameMk id="5" creationId="{4B16E366-BCEB-7315-C5BD-CCE6B9749133}"/>
          </ac:graphicFrameMkLst>
        </pc:graphicFrameChg>
        <pc:graphicFrameChg chg="add del mod">
          <ac:chgData name="Antonia Wilhelm" userId="fd3b68dd8ed20a8e" providerId="LiveId" clId="{7F127F45-9A72-4110-9671-523C14B75F48}" dt="2022-11-16T14:18:47.982" v="597" actId="478"/>
          <ac:graphicFrameMkLst>
            <pc:docMk/>
            <pc:sldMk cId="519900484" sldId="271"/>
            <ac:graphicFrameMk id="7" creationId="{BC87D907-48FA-1AE6-ACFA-FE05F8062CD3}"/>
          </ac:graphicFrameMkLst>
        </pc:graphicFrameChg>
      </pc:sldChg>
      <pc:sldChg chg="delSp modSp mod modAnim">
        <pc:chgData name="Antonia Wilhelm" userId="fd3b68dd8ed20a8e" providerId="LiveId" clId="{7F127F45-9A72-4110-9671-523C14B75F48}" dt="2022-11-16T16:00:58.637" v="2946"/>
        <pc:sldMkLst>
          <pc:docMk/>
          <pc:sldMk cId="3102457801" sldId="272"/>
        </pc:sldMkLst>
        <pc:spChg chg="del">
          <ac:chgData name="Antonia Wilhelm" userId="fd3b68dd8ed20a8e" providerId="LiveId" clId="{7F127F45-9A72-4110-9671-523C14B75F48}" dt="2022-11-16T14:31:04.484" v="917" actId="478"/>
          <ac:spMkLst>
            <pc:docMk/>
            <pc:sldMk cId="3102457801" sldId="272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4:37:38.286" v="1082" actId="20577"/>
          <ac:spMkLst>
            <pc:docMk/>
            <pc:sldMk cId="3102457801" sldId="272"/>
            <ac:spMk id="3" creationId="{940E15EB-1EDB-F549-7C83-B84B03941514}"/>
          </ac:spMkLst>
        </pc:spChg>
      </pc:sldChg>
      <pc:sldChg chg="modSp mod modAnim">
        <pc:chgData name="Antonia Wilhelm" userId="fd3b68dd8ed20a8e" providerId="LiveId" clId="{7F127F45-9A72-4110-9671-523C14B75F48}" dt="2022-11-16T16:01:08.394" v="2948"/>
        <pc:sldMkLst>
          <pc:docMk/>
          <pc:sldMk cId="3895282600" sldId="273"/>
        </pc:sldMkLst>
        <pc:spChg chg="mod">
          <ac:chgData name="Antonia Wilhelm" userId="fd3b68dd8ed20a8e" providerId="LiveId" clId="{7F127F45-9A72-4110-9671-523C14B75F48}" dt="2022-11-16T14:35:40.815" v="1048" actId="27636"/>
          <ac:spMkLst>
            <pc:docMk/>
            <pc:sldMk cId="3895282600" sldId="273"/>
            <ac:spMk id="2" creationId="{386F4060-22FE-337F-DC8C-D6C4BAF48FBB}"/>
          </ac:spMkLst>
        </pc:spChg>
        <pc:spChg chg="mod">
          <ac:chgData name="Antonia Wilhelm" userId="fd3b68dd8ed20a8e" providerId="LiveId" clId="{7F127F45-9A72-4110-9671-523C14B75F48}" dt="2022-11-16T14:36:45.547" v="1062" actId="403"/>
          <ac:spMkLst>
            <pc:docMk/>
            <pc:sldMk cId="3895282600" sldId="273"/>
            <ac:spMk id="3" creationId="{940E15EB-1EDB-F549-7C83-B84B03941514}"/>
          </ac:spMkLst>
        </pc:spChg>
      </pc:sldChg>
      <pc:sldChg chg="modSp new mod modAnim">
        <pc:chgData name="Antonia Wilhelm" userId="fd3b68dd8ed20a8e" providerId="LiveId" clId="{7F127F45-9A72-4110-9671-523C14B75F48}" dt="2022-11-16T16:01:18.362" v="2950"/>
        <pc:sldMkLst>
          <pc:docMk/>
          <pc:sldMk cId="1086569214" sldId="274"/>
        </pc:sldMkLst>
        <pc:spChg chg="mod">
          <ac:chgData name="Antonia Wilhelm" userId="fd3b68dd8ed20a8e" providerId="LiveId" clId="{7F127F45-9A72-4110-9671-523C14B75F48}" dt="2022-11-16T14:38:57.851" v="1109"/>
          <ac:spMkLst>
            <pc:docMk/>
            <pc:sldMk cId="1086569214" sldId="274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4:39:30.720" v="1129" actId="403"/>
          <ac:spMkLst>
            <pc:docMk/>
            <pc:sldMk cId="1086569214" sldId="274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1:27.990" v="2952"/>
        <pc:sldMkLst>
          <pc:docMk/>
          <pc:sldMk cId="1796053719" sldId="275"/>
        </pc:sldMkLst>
        <pc:spChg chg="mod">
          <ac:chgData name="Antonia Wilhelm" userId="fd3b68dd8ed20a8e" providerId="LiveId" clId="{7F127F45-9A72-4110-9671-523C14B75F48}" dt="2022-11-16T14:39:43.395" v="1131" actId="27636"/>
          <ac:spMkLst>
            <pc:docMk/>
            <pc:sldMk cId="1796053719" sldId="275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4:40:39.026" v="1153" actId="403"/>
          <ac:spMkLst>
            <pc:docMk/>
            <pc:sldMk cId="1796053719" sldId="275"/>
            <ac:spMk id="3" creationId="{5CBE6794-C4C6-2215-FBB3-CA4769AA203B}"/>
          </ac:spMkLst>
        </pc:spChg>
      </pc:sldChg>
      <pc:sldChg chg="addSp delSp modSp add mod modAnim">
        <pc:chgData name="Antonia Wilhelm" userId="fd3b68dd8ed20a8e" providerId="LiveId" clId="{7F127F45-9A72-4110-9671-523C14B75F48}" dt="2022-11-16T16:01:40.836" v="2955"/>
        <pc:sldMkLst>
          <pc:docMk/>
          <pc:sldMk cId="3317803870" sldId="276"/>
        </pc:sldMkLst>
        <pc:spChg chg="mod">
          <ac:chgData name="Antonia Wilhelm" userId="fd3b68dd8ed20a8e" providerId="LiveId" clId="{7F127F45-9A72-4110-9671-523C14B75F48}" dt="2022-11-16T14:41:02.564" v="1154"/>
          <ac:spMkLst>
            <pc:docMk/>
            <pc:sldMk cId="3317803870" sldId="276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4:43:22.096" v="1210" actId="20577"/>
          <ac:spMkLst>
            <pc:docMk/>
            <pc:sldMk cId="3317803870" sldId="276"/>
            <ac:spMk id="3" creationId="{5CBE6794-C4C6-2215-FBB3-CA4769AA203B}"/>
          </ac:spMkLst>
        </pc:spChg>
        <pc:graphicFrameChg chg="add del mod">
          <ac:chgData name="Antonia Wilhelm" userId="fd3b68dd8ed20a8e" providerId="LiveId" clId="{7F127F45-9A72-4110-9671-523C14B75F48}" dt="2022-11-16T14:41:45.340" v="1178"/>
          <ac:graphicFrameMkLst>
            <pc:docMk/>
            <pc:sldMk cId="3317803870" sldId="276"/>
            <ac:graphicFrameMk id="4" creationId="{D6913E74-E657-B43A-7581-E5B1F7BCACD6}"/>
          </ac:graphicFrameMkLst>
        </pc:graphicFrameChg>
        <pc:graphicFrameChg chg="add mod modGraphic">
          <ac:chgData name="Antonia Wilhelm" userId="fd3b68dd8ed20a8e" providerId="LiveId" clId="{7F127F45-9A72-4110-9671-523C14B75F48}" dt="2022-11-16T14:44:39.071" v="1234" actId="1076"/>
          <ac:graphicFrameMkLst>
            <pc:docMk/>
            <pc:sldMk cId="3317803870" sldId="276"/>
            <ac:graphicFrameMk id="5" creationId="{00FB30B3-8BC3-58D1-9819-C1E745A424CD}"/>
          </ac:graphicFrameMkLst>
        </pc:graphicFrameChg>
      </pc:sldChg>
      <pc:sldChg chg="addSp delSp modSp add mod modAnim">
        <pc:chgData name="Antonia Wilhelm" userId="fd3b68dd8ed20a8e" providerId="LiveId" clId="{7F127F45-9A72-4110-9671-523C14B75F48}" dt="2022-11-16T16:02:23.078" v="2959"/>
        <pc:sldMkLst>
          <pc:docMk/>
          <pc:sldMk cId="1731272150" sldId="277"/>
        </pc:sldMkLst>
        <pc:spChg chg="del mod">
          <ac:chgData name="Antonia Wilhelm" userId="fd3b68dd8ed20a8e" providerId="LiveId" clId="{7F127F45-9A72-4110-9671-523C14B75F48}" dt="2022-11-16T14:45:49.251" v="1247" actId="478"/>
          <ac:spMkLst>
            <pc:docMk/>
            <pc:sldMk cId="1731272150" sldId="277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4:47:13.578" v="1271" actId="20577"/>
          <ac:spMkLst>
            <pc:docMk/>
            <pc:sldMk cId="1731272150" sldId="277"/>
            <ac:spMk id="3" creationId="{5CBE6794-C4C6-2215-FBB3-CA4769AA203B}"/>
          </ac:spMkLst>
        </pc:spChg>
        <pc:spChg chg="add del mod">
          <ac:chgData name="Antonia Wilhelm" userId="fd3b68dd8ed20a8e" providerId="LiveId" clId="{7F127F45-9A72-4110-9671-523C14B75F48}" dt="2022-11-16T14:46:34.506" v="1263" actId="478"/>
          <ac:spMkLst>
            <pc:docMk/>
            <pc:sldMk cId="1731272150" sldId="277"/>
            <ac:spMk id="6" creationId="{68D05DA7-86FB-FEFF-B73D-93BCBEA216C6}"/>
          </ac:spMkLst>
        </pc:spChg>
        <pc:graphicFrameChg chg="add del mod">
          <ac:chgData name="Antonia Wilhelm" userId="fd3b68dd8ed20a8e" providerId="LiveId" clId="{7F127F45-9A72-4110-9671-523C14B75F48}" dt="2022-11-16T14:45:27.827" v="1240"/>
          <ac:graphicFrameMkLst>
            <pc:docMk/>
            <pc:sldMk cId="1731272150" sldId="277"/>
            <ac:graphicFrameMk id="4" creationId="{078570FC-0523-E7F5-2062-067AFD67D4D7}"/>
          </ac:graphicFrameMkLst>
        </pc:graphicFrameChg>
        <pc:graphicFrameChg chg="add mod modGraphic">
          <ac:chgData name="Antonia Wilhelm" userId="fd3b68dd8ed20a8e" providerId="LiveId" clId="{7F127F45-9A72-4110-9671-523C14B75F48}" dt="2022-11-16T14:45:57.369" v="1249" actId="1076"/>
          <ac:graphicFrameMkLst>
            <pc:docMk/>
            <pc:sldMk cId="1731272150" sldId="277"/>
            <ac:graphicFrameMk id="5" creationId="{1101D62B-05EB-57B9-0B6D-BB8B221B1242}"/>
          </ac:graphicFrameMkLst>
        </pc:graphicFrameChg>
        <pc:graphicFrameChg chg="add del mod">
          <ac:chgData name="Antonia Wilhelm" userId="fd3b68dd8ed20a8e" providerId="LiveId" clId="{7F127F45-9A72-4110-9671-523C14B75F48}" dt="2022-11-16T14:47:16.428" v="1273"/>
          <ac:graphicFrameMkLst>
            <pc:docMk/>
            <pc:sldMk cId="1731272150" sldId="277"/>
            <ac:graphicFrameMk id="7" creationId="{77C8EE90-115E-632D-E939-6857B0F74955}"/>
          </ac:graphicFrameMkLst>
        </pc:graphicFrameChg>
        <pc:graphicFrameChg chg="add mod modGraphic">
          <ac:chgData name="Antonia Wilhelm" userId="fd3b68dd8ed20a8e" providerId="LiveId" clId="{7F127F45-9A72-4110-9671-523C14B75F48}" dt="2022-11-16T14:47:50.124" v="1284" actId="1076"/>
          <ac:graphicFrameMkLst>
            <pc:docMk/>
            <pc:sldMk cId="1731272150" sldId="277"/>
            <ac:graphicFrameMk id="8" creationId="{B65C86B4-DBC8-3E82-35DA-863F4061CAA7}"/>
          </ac:graphicFrameMkLst>
        </pc:graphicFrameChg>
      </pc:sldChg>
      <pc:sldChg chg="modSp add mod modAnim">
        <pc:chgData name="Antonia Wilhelm" userId="fd3b68dd8ed20a8e" providerId="LiveId" clId="{7F127F45-9A72-4110-9671-523C14B75F48}" dt="2022-11-16T16:02:36.352" v="2961"/>
        <pc:sldMkLst>
          <pc:docMk/>
          <pc:sldMk cId="234574285" sldId="278"/>
        </pc:sldMkLst>
        <pc:spChg chg="mod">
          <ac:chgData name="Antonia Wilhelm" userId="fd3b68dd8ed20a8e" providerId="LiveId" clId="{7F127F45-9A72-4110-9671-523C14B75F48}" dt="2022-11-16T14:48:06.028" v="1285"/>
          <ac:spMkLst>
            <pc:docMk/>
            <pc:sldMk cId="234574285" sldId="278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4:50:04.807" v="1379" actId="403"/>
          <ac:spMkLst>
            <pc:docMk/>
            <pc:sldMk cId="234574285" sldId="278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2:43.908" v="2963"/>
        <pc:sldMkLst>
          <pc:docMk/>
          <pc:sldMk cId="1247073946" sldId="279"/>
        </pc:sldMkLst>
        <pc:spChg chg="mod">
          <ac:chgData name="Antonia Wilhelm" userId="fd3b68dd8ed20a8e" providerId="LiveId" clId="{7F127F45-9A72-4110-9671-523C14B75F48}" dt="2022-11-16T14:50:18.544" v="1380"/>
          <ac:spMkLst>
            <pc:docMk/>
            <pc:sldMk cId="1247073946" sldId="279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4:54:45.741" v="1505" actId="20577"/>
          <ac:spMkLst>
            <pc:docMk/>
            <pc:sldMk cId="1247073946" sldId="279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2:52.756" v="2965"/>
        <pc:sldMkLst>
          <pc:docMk/>
          <pc:sldMk cId="4055912822" sldId="280"/>
        </pc:sldMkLst>
        <pc:spChg chg="mod">
          <ac:chgData name="Antonia Wilhelm" userId="fd3b68dd8ed20a8e" providerId="LiveId" clId="{7F127F45-9A72-4110-9671-523C14B75F48}" dt="2022-11-16T15:01:08.928" v="1624" actId="14100"/>
          <ac:spMkLst>
            <pc:docMk/>
            <pc:sldMk cId="4055912822" sldId="280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05:40.235" v="1732" actId="113"/>
          <ac:spMkLst>
            <pc:docMk/>
            <pc:sldMk cId="4055912822" sldId="280"/>
            <ac:spMk id="3" creationId="{5CBE6794-C4C6-2215-FBB3-CA4769AA203B}"/>
          </ac:spMkLst>
        </pc:spChg>
      </pc:sldChg>
      <pc:sldChg chg="delSp modSp add mod modAnim">
        <pc:chgData name="Antonia Wilhelm" userId="fd3b68dd8ed20a8e" providerId="LiveId" clId="{7F127F45-9A72-4110-9671-523C14B75F48}" dt="2022-11-16T16:02:57.566" v="2966"/>
        <pc:sldMkLst>
          <pc:docMk/>
          <pc:sldMk cId="456377519" sldId="281"/>
        </pc:sldMkLst>
        <pc:spChg chg="del">
          <ac:chgData name="Antonia Wilhelm" userId="fd3b68dd8ed20a8e" providerId="LiveId" clId="{7F127F45-9A72-4110-9671-523C14B75F48}" dt="2022-11-16T15:03:27.286" v="1669" actId="478"/>
          <ac:spMkLst>
            <pc:docMk/>
            <pc:sldMk cId="456377519" sldId="281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07:06.328" v="1758" actId="113"/>
          <ac:spMkLst>
            <pc:docMk/>
            <pc:sldMk cId="456377519" sldId="281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3:04.798" v="2968"/>
        <pc:sldMkLst>
          <pc:docMk/>
          <pc:sldMk cId="402930542" sldId="282"/>
        </pc:sldMkLst>
        <pc:spChg chg="mod">
          <ac:chgData name="Antonia Wilhelm" userId="fd3b68dd8ed20a8e" providerId="LiveId" clId="{7F127F45-9A72-4110-9671-523C14B75F48}" dt="2022-11-16T15:09:08.977" v="1839" actId="14100"/>
          <ac:spMkLst>
            <pc:docMk/>
            <pc:sldMk cId="402930542" sldId="282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09:11.998" v="1841" actId="27636"/>
          <ac:spMkLst>
            <pc:docMk/>
            <pc:sldMk cId="402930542" sldId="282"/>
            <ac:spMk id="3" creationId="{5CBE6794-C4C6-2215-FBB3-CA4769AA203B}"/>
          </ac:spMkLst>
        </pc:spChg>
      </pc:sldChg>
      <pc:sldChg chg="addSp delSp modSp add mod modAnim">
        <pc:chgData name="Antonia Wilhelm" userId="fd3b68dd8ed20a8e" providerId="LiveId" clId="{7F127F45-9A72-4110-9671-523C14B75F48}" dt="2022-11-17T15:14:27.982" v="3029" actId="20577"/>
        <pc:sldMkLst>
          <pc:docMk/>
          <pc:sldMk cId="3540532127" sldId="283"/>
        </pc:sldMkLst>
        <pc:spChg chg="mod">
          <ac:chgData name="Antonia Wilhelm" userId="fd3b68dd8ed20a8e" providerId="LiveId" clId="{7F127F45-9A72-4110-9671-523C14B75F48}" dt="2022-11-16T15:10:03.357" v="1842"/>
          <ac:spMkLst>
            <pc:docMk/>
            <pc:sldMk cId="3540532127" sldId="283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7T15:14:27.982" v="3029" actId="20577"/>
          <ac:spMkLst>
            <pc:docMk/>
            <pc:sldMk cId="3540532127" sldId="283"/>
            <ac:spMk id="3" creationId="{5CBE6794-C4C6-2215-FBB3-CA4769AA203B}"/>
          </ac:spMkLst>
        </pc:spChg>
        <pc:spChg chg="add del mod">
          <ac:chgData name="Antonia Wilhelm" userId="fd3b68dd8ed20a8e" providerId="LiveId" clId="{7F127F45-9A72-4110-9671-523C14B75F48}" dt="2022-11-16T15:15:13.017" v="1899" actId="47"/>
          <ac:spMkLst>
            <pc:docMk/>
            <pc:sldMk cId="3540532127" sldId="283"/>
            <ac:spMk id="4" creationId="{D077797A-B6C4-F635-943F-3C3FAFE2C032}"/>
          </ac:spMkLst>
        </pc:spChg>
        <pc:spChg chg="add del mod">
          <ac:chgData name="Antonia Wilhelm" userId="fd3b68dd8ed20a8e" providerId="LiveId" clId="{7F127F45-9A72-4110-9671-523C14B75F48}" dt="2022-11-16T15:15:14.896" v="1903" actId="767"/>
          <ac:spMkLst>
            <pc:docMk/>
            <pc:sldMk cId="3540532127" sldId="283"/>
            <ac:spMk id="5" creationId="{15400584-F723-6012-2CEF-5EFF5ABDF584}"/>
          </ac:spMkLst>
        </pc:spChg>
        <pc:spChg chg="add del mod">
          <ac:chgData name="Antonia Wilhelm" userId="fd3b68dd8ed20a8e" providerId="LiveId" clId="{7F127F45-9A72-4110-9671-523C14B75F48}" dt="2022-11-16T15:18:20.767" v="2151"/>
          <ac:spMkLst>
            <pc:docMk/>
            <pc:sldMk cId="3540532127" sldId="283"/>
            <ac:spMk id="8" creationId="{4766F738-8CB5-09A3-2A00-A0274F215DF0}"/>
          </ac:spMkLst>
        </pc:spChg>
        <pc:spChg chg="add del mod">
          <ac:chgData name="Antonia Wilhelm" userId="fd3b68dd8ed20a8e" providerId="LiveId" clId="{7F127F45-9A72-4110-9671-523C14B75F48}" dt="2022-11-16T15:18:20.767" v="2153"/>
          <ac:spMkLst>
            <pc:docMk/>
            <pc:sldMk cId="3540532127" sldId="283"/>
            <ac:spMk id="9" creationId="{10934733-4CA5-31EC-182A-93C0E7AD2CEA}"/>
          </ac:spMkLst>
        </pc:spChg>
        <pc:graphicFrameChg chg="add del mod modGraphic">
          <ac:chgData name="Antonia Wilhelm" userId="fd3b68dd8ed20a8e" providerId="LiveId" clId="{7F127F45-9A72-4110-9671-523C14B75F48}" dt="2022-11-16T15:15:12.695" v="1898" actId="3680"/>
          <ac:graphicFrameMkLst>
            <pc:docMk/>
            <pc:sldMk cId="3540532127" sldId="283"/>
            <ac:graphicFrameMk id="6" creationId="{FE2F7B87-412A-D1A7-AE6B-B0FE204E06D6}"/>
          </ac:graphicFrameMkLst>
        </pc:graphicFrameChg>
        <pc:graphicFrameChg chg="add del mod modGraphic">
          <ac:chgData name="Antonia Wilhelm" userId="fd3b68dd8ed20a8e" providerId="LiveId" clId="{7F127F45-9A72-4110-9671-523C14B75F48}" dt="2022-11-16T15:15:10.418" v="1892" actId="3680"/>
          <ac:graphicFrameMkLst>
            <pc:docMk/>
            <pc:sldMk cId="3540532127" sldId="283"/>
            <ac:graphicFrameMk id="7" creationId="{00F5F9A3-36B8-F5DF-531B-DFBC8C1FE359}"/>
          </ac:graphicFrameMkLst>
        </pc:graphicFrameChg>
      </pc:sldChg>
      <pc:sldChg chg="modSp add mod modAnim">
        <pc:chgData name="Antonia Wilhelm" userId="fd3b68dd8ed20a8e" providerId="LiveId" clId="{7F127F45-9A72-4110-9671-523C14B75F48}" dt="2022-11-16T16:03:32.262" v="2971"/>
        <pc:sldMkLst>
          <pc:docMk/>
          <pc:sldMk cId="1230669026" sldId="284"/>
        </pc:sldMkLst>
        <pc:spChg chg="mod">
          <ac:chgData name="Antonia Wilhelm" userId="fd3b68dd8ed20a8e" providerId="LiveId" clId="{7F127F45-9A72-4110-9671-523C14B75F48}" dt="2022-11-16T15:18:31.001" v="2155"/>
          <ac:spMkLst>
            <pc:docMk/>
            <pc:sldMk cId="1230669026" sldId="284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19:42.409" v="2181" actId="20577"/>
          <ac:spMkLst>
            <pc:docMk/>
            <pc:sldMk cId="1230669026" sldId="284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3:40.003" v="2973"/>
        <pc:sldMkLst>
          <pc:docMk/>
          <pc:sldMk cId="3187450625" sldId="285"/>
        </pc:sldMkLst>
        <pc:spChg chg="mod">
          <ac:chgData name="Antonia Wilhelm" userId="fd3b68dd8ed20a8e" providerId="LiveId" clId="{7F127F45-9A72-4110-9671-523C14B75F48}" dt="2022-11-16T15:20:03.589" v="2192"/>
          <ac:spMkLst>
            <pc:docMk/>
            <pc:sldMk cId="3187450625" sldId="285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21:28.086" v="2251" actId="27636"/>
          <ac:spMkLst>
            <pc:docMk/>
            <pc:sldMk cId="3187450625" sldId="285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3:49.688" v="2975"/>
        <pc:sldMkLst>
          <pc:docMk/>
          <pc:sldMk cId="2558913388" sldId="286"/>
        </pc:sldMkLst>
        <pc:spChg chg="mod">
          <ac:chgData name="Antonia Wilhelm" userId="fd3b68dd8ed20a8e" providerId="LiveId" clId="{7F127F45-9A72-4110-9671-523C14B75F48}" dt="2022-11-16T15:21:57.953" v="2256" actId="20577"/>
          <ac:spMkLst>
            <pc:docMk/>
            <pc:sldMk cId="2558913388" sldId="286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35:31.023" v="2330" actId="403"/>
          <ac:spMkLst>
            <pc:docMk/>
            <pc:sldMk cId="2558913388" sldId="286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23T17:27:25.645" v="3042" actId="20577"/>
        <pc:sldMkLst>
          <pc:docMk/>
          <pc:sldMk cId="917160263" sldId="287"/>
        </pc:sldMkLst>
        <pc:spChg chg="mod">
          <ac:chgData name="Antonia Wilhelm" userId="fd3b68dd8ed20a8e" providerId="LiveId" clId="{7F127F45-9A72-4110-9671-523C14B75F48}" dt="2022-11-16T15:38:46.925" v="2434" actId="1076"/>
          <ac:spMkLst>
            <pc:docMk/>
            <pc:sldMk cId="917160263" sldId="287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23T17:27:25.645" v="3042" actId="20577"/>
          <ac:spMkLst>
            <pc:docMk/>
            <pc:sldMk cId="917160263" sldId="287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4:06.955" v="2979"/>
        <pc:sldMkLst>
          <pc:docMk/>
          <pc:sldMk cId="980488396" sldId="288"/>
        </pc:sldMkLst>
        <pc:spChg chg="mod">
          <ac:chgData name="Antonia Wilhelm" userId="fd3b68dd8ed20a8e" providerId="LiveId" clId="{7F127F45-9A72-4110-9671-523C14B75F48}" dt="2022-11-16T15:38:54.988" v="2436" actId="27636"/>
          <ac:spMkLst>
            <pc:docMk/>
            <pc:sldMk cId="980488396" sldId="288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40:23.074" v="2477" actId="20577"/>
          <ac:spMkLst>
            <pc:docMk/>
            <pc:sldMk cId="980488396" sldId="288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4:12.860" v="2981"/>
        <pc:sldMkLst>
          <pc:docMk/>
          <pc:sldMk cId="743712939" sldId="289"/>
        </pc:sldMkLst>
        <pc:spChg chg="mod">
          <ac:chgData name="Antonia Wilhelm" userId="fd3b68dd8ed20a8e" providerId="LiveId" clId="{7F127F45-9A72-4110-9671-523C14B75F48}" dt="2022-11-16T15:40:41.260" v="2482" actId="27636"/>
          <ac:spMkLst>
            <pc:docMk/>
            <pc:sldMk cId="743712939" sldId="289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41:34.624" v="2527" actId="403"/>
          <ac:spMkLst>
            <pc:docMk/>
            <pc:sldMk cId="743712939" sldId="289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4:21.941" v="2983"/>
        <pc:sldMkLst>
          <pc:docMk/>
          <pc:sldMk cId="4238734309" sldId="290"/>
        </pc:sldMkLst>
        <pc:spChg chg="mod">
          <ac:chgData name="Antonia Wilhelm" userId="fd3b68dd8ed20a8e" providerId="LiveId" clId="{7F127F45-9A72-4110-9671-523C14B75F48}" dt="2022-11-16T15:41:49.714" v="2529"/>
          <ac:spMkLst>
            <pc:docMk/>
            <pc:sldMk cId="4238734309" sldId="290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45:54.689" v="2687" actId="255"/>
          <ac:spMkLst>
            <pc:docMk/>
            <pc:sldMk cId="4238734309" sldId="290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23T17:25:19.040" v="3038" actId="20577"/>
        <pc:sldMkLst>
          <pc:docMk/>
          <pc:sldMk cId="2623104718" sldId="291"/>
        </pc:sldMkLst>
        <pc:spChg chg="mod">
          <ac:chgData name="Antonia Wilhelm" userId="fd3b68dd8ed20a8e" providerId="LiveId" clId="{7F127F45-9A72-4110-9671-523C14B75F48}" dt="2022-11-16T15:45:37.503" v="2683" actId="20577"/>
          <ac:spMkLst>
            <pc:docMk/>
            <pc:sldMk cId="2623104718" sldId="291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23T17:25:19.040" v="3038" actId="20577"/>
          <ac:spMkLst>
            <pc:docMk/>
            <pc:sldMk cId="2623104718" sldId="291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2-05T16:49:27.252" v="3071"/>
        <pc:sldMkLst>
          <pc:docMk/>
          <pc:sldMk cId="3538435759" sldId="292"/>
        </pc:sldMkLst>
        <pc:spChg chg="mod">
          <ac:chgData name="Antonia Wilhelm" userId="fd3b68dd8ed20a8e" providerId="LiveId" clId="{7F127F45-9A72-4110-9671-523C14B75F48}" dt="2022-11-16T15:46:32.873" v="2696" actId="1076"/>
          <ac:spMkLst>
            <pc:docMk/>
            <pc:sldMk cId="3538435759" sldId="292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2-05T16:49:27.252" v="3071"/>
          <ac:spMkLst>
            <pc:docMk/>
            <pc:sldMk cId="3538435759" sldId="292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4:44.660" v="2989"/>
        <pc:sldMkLst>
          <pc:docMk/>
          <pc:sldMk cId="3091822574" sldId="293"/>
        </pc:sldMkLst>
        <pc:spChg chg="mod">
          <ac:chgData name="Antonia Wilhelm" userId="fd3b68dd8ed20a8e" providerId="LiveId" clId="{7F127F45-9A72-4110-9671-523C14B75F48}" dt="2022-11-16T15:50:13.995" v="2791" actId="255"/>
          <ac:spMkLst>
            <pc:docMk/>
            <pc:sldMk cId="3091822574" sldId="293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53:13.462" v="2846" actId="20577"/>
          <ac:spMkLst>
            <pc:docMk/>
            <pc:sldMk cId="3091822574" sldId="293"/>
            <ac:spMk id="3" creationId="{5CBE6794-C4C6-2215-FBB3-CA4769AA203B}"/>
          </ac:spMkLst>
        </pc:spChg>
      </pc:sldChg>
      <pc:sldChg chg="modSp add mod modAnim">
        <pc:chgData name="Antonia Wilhelm" userId="fd3b68dd8ed20a8e" providerId="LiveId" clId="{7F127F45-9A72-4110-9671-523C14B75F48}" dt="2022-11-16T16:04:53.968" v="2991"/>
        <pc:sldMkLst>
          <pc:docMk/>
          <pc:sldMk cId="1185359755" sldId="294"/>
        </pc:sldMkLst>
        <pc:spChg chg="mod">
          <ac:chgData name="Antonia Wilhelm" userId="fd3b68dd8ed20a8e" providerId="LiveId" clId="{7F127F45-9A72-4110-9671-523C14B75F48}" dt="2022-11-16T15:53:52.825" v="2850" actId="14100"/>
          <ac:spMkLst>
            <pc:docMk/>
            <pc:sldMk cId="1185359755" sldId="294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55:55.728" v="2881" actId="403"/>
          <ac:spMkLst>
            <pc:docMk/>
            <pc:sldMk cId="1185359755" sldId="294"/>
            <ac:spMk id="3" creationId="{5CBE6794-C4C6-2215-FBB3-CA4769AA203B}"/>
          </ac:spMkLst>
        </pc:spChg>
      </pc:sldChg>
      <pc:sldChg chg="delSp modSp add mod modTransition">
        <pc:chgData name="Antonia Wilhelm" userId="fd3b68dd8ed20a8e" providerId="LiveId" clId="{7F127F45-9A72-4110-9671-523C14B75F48}" dt="2022-11-16T16:04:59.699" v="2992"/>
        <pc:sldMkLst>
          <pc:docMk/>
          <pc:sldMk cId="1375167335" sldId="295"/>
        </pc:sldMkLst>
        <pc:spChg chg="del">
          <ac:chgData name="Antonia Wilhelm" userId="fd3b68dd8ed20a8e" providerId="LiveId" clId="{7F127F45-9A72-4110-9671-523C14B75F48}" dt="2022-11-16T15:56:32.379" v="2894" actId="478"/>
          <ac:spMkLst>
            <pc:docMk/>
            <pc:sldMk cId="1375167335" sldId="295"/>
            <ac:spMk id="2" creationId="{D5D9BF70-EDA2-F2D8-372E-D71433FEAA1E}"/>
          </ac:spMkLst>
        </pc:spChg>
        <pc:spChg chg="mod">
          <ac:chgData name="Antonia Wilhelm" userId="fd3b68dd8ed20a8e" providerId="LiveId" clId="{7F127F45-9A72-4110-9671-523C14B75F48}" dt="2022-11-16T15:56:37.593" v="2896" actId="14100"/>
          <ac:spMkLst>
            <pc:docMk/>
            <pc:sldMk cId="1375167335" sldId="295"/>
            <ac:spMk id="3" creationId="{5CBE6794-C4C6-2215-FBB3-CA4769AA203B}"/>
          </ac:spMkLst>
        </pc:spChg>
      </pc:sldChg>
      <pc:sldChg chg="add del">
        <pc:chgData name="Antonia Wilhelm" userId="fd3b68dd8ed20a8e" providerId="LiveId" clId="{7F127F45-9A72-4110-9671-523C14B75F48}" dt="2022-11-16T15:56:41.604" v="2897" actId="2696"/>
        <pc:sldMkLst>
          <pc:docMk/>
          <pc:sldMk cId="1107260842" sldId="296"/>
        </pc:sldMkLst>
      </pc:sldChg>
      <pc:sldChg chg="modSp add del mod">
        <pc:chgData name="Antonia Wilhelm" userId="fd3b68dd8ed20a8e" providerId="LiveId" clId="{7F127F45-9A72-4110-9671-523C14B75F48}" dt="2022-11-16T15:56:43.876" v="2898" actId="2696"/>
        <pc:sldMkLst>
          <pc:docMk/>
          <pc:sldMk cId="1016595590" sldId="297"/>
        </pc:sldMkLst>
        <pc:spChg chg="mod">
          <ac:chgData name="Antonia Wilhelm" userId="fd3b68dd8ed20a8e" providerId="LiveId" clId="{7F127F45-9A72-4110-9671-523C14B75F48}" dt="2022-11-16T14:38:52.044" v="1108"/>
          <ac:spMkLst>
            <pc:docMk/>
            <pc:sldMk cId="1016595590" sldId="297"/>
            <ac:spMk id="2" creationId="{D5D9BF70-EDA2-F2D8-372E-D71433FEAA1E}"/>
          </ac:spMkLst>
        </pc:spChg>
      </pc:sldChg>
      <pc:sldMasterChg chg="setBg modSldLayout">
        <pc:chgData name="Antonia Wilhelm" userId="fd3b68dd8ed20a8e" providerId="LiveId" clId="{7F127F45-9A72-4110-9671-523C14B75F48}" dt="2022-11-16T15:57:03.919" v="2901"/>
        <pc:sldMasterMkLst>
          <pc:docMk/>
          <pc:sldMasterMk cId="1081521045" sldId="2147483648"/>
        </pc:sldMasterMkLst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1452239682" sldId="2147483649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1189113989" sldId="2147483650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1021371008" sldId="2147483651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4216369630" sldId="2147483652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2615048666" sldId="2147483653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2156692289" sldId="2147483654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2220657686" sldId="2147483655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3382855301" sldId="2147483656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2103529080" sldId="2147483657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1903431354" sldId="2147483658"/>
          </pc:sldLayoutMkLst>
        </pc:sldLayoutChg>
        <pc:sldLayoutChg chg="setBg">
          <pc:chgData name="Antonia Wilhelm" userId="fd3b68dd8ed20a8e" providerId="LiveId" clId="{7F127F45-9A72-4110-9671-523C14B75F48}" dt="2022-11-16T15:57:03.919" v="2901"/>
          <pc:sldLayoutMkLst>
            <pc:docMk/>
            <pc:sldMasterMk cId="1081521045" sldId="2147483648"/>
            <pc:sldLayoutMk cId="415158443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5E4E2-8D87-421A-1B0B-0B919A82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763DD8-FF91-F8F9-E780-AAF7832E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F39C5-6900-FDC9-A67E-A74DB278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A7960-5ABC-661F-8308-F76D220C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98AC8-404D-6FFB-7701-3A278229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2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9E61-B942-56F8-4FB1-7041C116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6B881B-6E19-6B57-1D8F-05595278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E9438E-942B-0198-5234-1206BBF5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BF571-A2DB-9ED2-7317-6B64969A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0D8C8-940E-D46C-652D-C715992C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7A6517-432F-F750-A17D-423D3C89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7AAD65-3647-0F6D-AAF0-271970FD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C0A27-2239-B320-24F2-BDCFAA7F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718D6-B50B-49C7-98ED-63814AB9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38E65-037D-2335-9E33-A4CCA32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58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2F50D-3FFA-155C-186C-8A90F2F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49870-17B5-89B7-179E-B598C146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37138-0AA4-33BC-EE29-BDCB0D61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9DA33-CFFC-BFFA-D010-905D052E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F0590-A48D-F849-135A-8FA47CF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8ECC-D702-8DFB-09F5-46FB944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74A00-CE4C-D31B-1A14-22FAAAD4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498E-B2FC-8A6C-C415-5B4A49F2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3E73B-6D53-7641-4AA5-C769830F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0DFB5-FA82-5C11-8145-13E361C7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D6F65-E8CA-ED35-18CF-913F1176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7BB68-2E66-250C-D178-1205659CC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3E0D86-56C6-E734-5215-C4D36481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49369-880A-5EF1-6616-E25709B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F7BCF2-FDC8-3918-AA48-352DA857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0E9A4-0006-2937-E545-83172D27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3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66D4B-C6A4-1B63-7659-F0E87674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534203-CE4C-9105-D92B-5D797921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ECE4C4-2B48-92C4-8E75-0365F697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64028A-B802-8EF5-7D71-8AE162A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79DD0E-8412-3E98-F583-95FCFE71F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5A69A0-3518-4C0A-66C4-5A3D7706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2D2C2C-D691-CD52-7587-B3AA8725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8771F2-683A-E775-F86F-6594C4B3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4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4BE7B-601F-D4F3-F1B6-4E2A5AD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2C17B8-F1F4-BD2E-5527-A425B0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2DB943-31CE-138B-725B-7A870FA8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6F3B-E109-8223-77BD-45EA759F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69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F884AF-147E-4386-993F-93C36910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AC6650-5435-FC54-2168-9D9F4AE0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1E185C-1C0C-9F2C-E6C8-2498AB55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698C0-DD26-BCC9-3E73-19C21B80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371EB-C2D5-38F8-885D-0DF7CB8A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3AF914-948A-CC31-6C23-64382250B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7BF63E-ED1D-3B4F-7BC5-969F6F7E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A6BBBE-289E-BC5B-F762-F131179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6F0FB6-41C4-8BE9-F102-AECD4C3C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8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0B50A-4029-43C1-F923-908C96C4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9BB7A5-D494-6962-0580-73700A4BA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3762B-A866-C1D8-9819-B8EC6FFB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146A1-BBA5-9FF5-AAC7-526E7C0F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252107-1F48-3B0D-5686-585E8FA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D7006-4DFA-488A-1896-B7ADA53E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842A3-4F2D-7884-2027-F53FE320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EA300F-3485-C197-2279-E7FC2CA2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62F2D-B014-C1B0-8BB4-9446BAB99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97EF-7805-4A73-8F61-6D687C537FA2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F601B-FFF5-0B8B-FBC2-4BF494A4C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C370E-2E7D-3D9A-00BD-838180F8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F75A-BBBF-4F04-9DFD-D6465FA187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5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3eDf4p0r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17.11.2022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Konjugation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konjugierbar: Verben</a:t>
            </a:r>
          </a:p>
          <a:p>
            <a:r>
              <a:rPr lang="de-DE" sz="3200" dirty="0"/>
              <a:t>Veränderung nach Person, Numerus, Tempus (Zeitformen), Modus und Genus </a:t>
            </a:r>
            <a:r>
              <a:rPr lang="de-DE" sz="3200" dirty="0" err="1"/>
              <a:t>verbi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Person: 1., 2., 3.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Numerus: Singular, Plural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Tempus: Präsens, Präteritum, Perfekt, Plusquamperfekt, Futur I und II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Modus: Indikativ, Konjunktiv, Imperativ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Genus </a:t>
            </a:r>
            <a:r>
              <a:rPr lang="de-DE" sz="3200" dirty="0" err="1"/>
              <a:t>verbi</a:t>
            </a:r>
            <a:r>
              <a:rPr lang="de-DE" sz="3200" dirty="0"/>
              <a:t>: Aktiv, Passiv</a:t>
            </a:r>
          </a:p>
        </p:txBody>
      </p:sp>
    </p:spTree>
    <p:extLst>
      <p:ext uri="{BB962C8B-B14F-4D97-AF65-F5344CB8AC3E}">
        <p14:creationId xmlns:p14="http://schemas.microsoft.com/office/powerpoint/2010/main" val="1123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Komparation von Adjektiven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 Unterscheidung zwischen 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Positiv = Grundform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Komparativ = Vergleichsform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Superlativ = Form, die den höchsten Grad ausdrückt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z.B. schön - schöner - am schönsten.</a:t>
            </a:r>
          </a:p>
        </p:txBody>
      </p:sp>
    </p:spTree>
    <p:extLst>
      <p:ext uri="{BB962C8B-B14F-4D97-AF65-F5344CB8AC3E}">
        <p14:creationId xmlns:p14="http://schemas.microsoft.com/office/powerpoint/2010/main" val="13099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Füllen Sie die Boxen mit </a:t>
            </a:r>
            <a:r>
              <a:rPr lang="de-DE" b="1" dirty="0"/>
              <a:t>Lexem, Wortform, Zitierform </a:t>
            </a:r>
            <a:r>
              <a:rPr lang="de-DE" dirty="0"/>
              <a:t>oder</a:t>
            </a:r>
            <a:r>
              <a:rPr lang="de-DE" b="1" dirty="0"/>
              <a:t> grammatisches Wort </a:t>
            </a:r>
            <a:r>
              <a:rPr lang="de-DE" dirty="0"/>
              <a:t>aus: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AB72767-8FB3-B832-32DE-55E573BB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5259" y="2950675"/>
            <a:ext cx="13227055" cy="23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Füllen Sie die Boxen mit </a:t>
            </a:r>
            <a:r>
              <a:rPr lang="de-DE" b="1" dirty="0"/>
              <a:t>Lexem, Wortform, Zitierform </a:t>
            </a:r>
            <a:r>
              <a:rPr lang="de-DE" dirty="0"/>
              <a:t>oder</a:t>
            </a:r>
            <a:r>
              <a:rPr lang="de-DE" b="1" dirty="0"/>
              <a:t> grammatisches Wort </a:t>
            </a:r>
            <a:r>
              <a:rPr lang="de-DE" dirty="0"/>
              <a:t>aus:</a:t>
            </a: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5B7CCD82-E1A6-03FE-A012-25023C94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016" y="3110313"/>
            <a:ext cx="13012575" cy="231077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9C3A2BF-1A1D-E271-85EA-89F07B3F8CD5}"/>
              </a:ext>
            </a:extLst>
          </p:cNvPr>
          <p:cNvSpPr txBox="1"/>
          <p:nvPr/>
        </p:nvSpPr>
        <p:spPr>
          <a:xfrm>
            <a:off x="978159" y="3167390"/>
            <a:ext cx="172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Lexem</a:t>
            </a:r>
            <a:endParaRPr lang="de-DE" sz="32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9AD5F1-EA41-F2D8-FDC4-2550C6B55586}"/>
              </a:ext>
            </a:extLst>
          </p:cNvPr>
          <p:cNvSpPr txBox="1"/>
          <p:nvPr/>
        </p:nvSpPr>
        <p:spPr>
          <a:xfrm>
            <a:off x="4627392" y="3167390"/>
            <a:ext cx="192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Wortform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275730-39E2-4276-F6D2-6429A03908DA}"/>
              </a:ext>
            </a:extLst>
          </p:cNvPr>
          <p:cNvSpPr txBox="1"/>
          <p:nvPr/>
        </p:nvSpPr>
        <p:spPr>
          <a:xfrm>
            <a:off x="9638523" y="3136612"/>
            <a:ext cx="277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grammatisches Wort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354A65-100D-B253-5F3A-D5F5FDE7F3AE}"/>
              </a:ext>
            </a:extLst>
          </p:cNvPr>
          <p:cNvSpPr txBox="1"/>
          <p:nvPr/>
        </p:nvSpPr>
        <p:spPr>
          <a:xfrm>
            <a:off x="4627392" y="4674637"/>
            <a:ext cx="208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Zitierform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88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Was sind anrufen und angerufen?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a. zwei verschiedene Lexeme</a:t>
            </a:r>
          </a:p>
          <a:p>
            <a:pPr marL="0" indent="0">
              <a:buNone/>
            </a:pPr>
            <a:r>
              <a:rPr lang="de-DE" sz="3200" dirty="0"/>
              <a:t>b. zwei verschiedene grammatische Wörter</a:t>
            </a:r>
          </a:p>
          <a:p>
            <a:pPr marL="0" indent="0">
              <a:buNone/>
            </a:pPr>
            <a:r>
              <a:rPr lang="de-DE" sz="3200" dirty="0"/>
              <a:t>c. Unterschiedliche Wortformen zweier Lexeme</a:t>
            </a:r>
          </a:p>
          <a:p>
            <a:pPr marL="0" indent="0">
              <a:buNone/>
            </a:pPr>
            <a:r>
              <a:rPr lang="de-DE" sz="3200" dirty="0"/>
              <a:t>d. Zwei verschiedene Wortarten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b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942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Bestimmen Sie die Wortarten in folgenden Sätzen: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345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Mein Nachbar und seine Tochter wollen morgen auf dem Flohmarkt günstige Puzzles kaufen.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Mein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(Pro)</a:t>
            </a:r>
            <a:r>
              <a:rPr lang="de-DE" sz="3200" dirty="0">
                <a:solidFill>
                  <a:srgbClr val="0070C0"/>
                </a:solidFill>
              </a:rPr>
              <a:t> </a:t>
            </a:r>
            <a:r>
              <a:rPr lang="de-DE" sz="3200" dirty="0"/>
              <a:t>Nachbar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und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Konj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seine</a:t>
            </a:r>
            <a:r>
              <a:rPr lang="de-DE" sz="3200" dirty="0">
                <a:solidFill>
                  <a:srgbClr val="0070C0"/>
                </a:solidFill>
              </a:rPr>
              <a:t>(Pro) </a:t>
            </a:r>
            <a:r>
              <a:rPr lang="de-DE" sz="3200" dirty="0"/>
              <a:t>Tochter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wollen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 morgen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Adv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auf</a:t>
            </a:r>
            <a:r>
              <a:rPr lang="de-DE" sz="3200" dirty="0">
                <a:solidFill>
                  <a:srgbClr val="0070C0"/>
                </a:solidFill>
              </a:rPr>
              <a:t>(P)</a:t>
            </a:r>
            <a:r>
              <a:rPr lang="de-DE" sz="3200" dirty="0"/>
              <a:t> dem</a:t>
            </a:r>
            <a:r>
              <a:rPr lang="de-DE" sz="3200" dirty="0">
                <a:solidFill>
                  <a:srgbClr val="0070C0"/>
                </a:solidFill>
              </a:rPr>
              <a:t>(Art) </a:t>
            </a:r>
            <a:r>
              <a:rPr lang="de-DE" sz="3200" dirty="0"/>
              <a:t>Flohmarkt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günstige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Adj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Puzzles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kaufen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.</a:t>
            </a:r>
          </a:p>
          <a:p>
            <a:pPr marL="0" indent="0">
              <a:buNone/>
            </a:pPr>
            <a:r>
              <a:rPr lang="de-DE" sz="3200" dirty="0"/>
              <a:t>b. Warum sollte man sich nicht freuen, wenn es in der Wüste mal stark regnet?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Warum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(Frage-Pro) </a:t>
            </a:r>
            <a:r>
              <a:rPr lang="de-DE" sz="3200" dirty="0">
                <a:sym typeface="Wingdings" panose="05000000000000000000" pitchFamily="2" charset="2"/>
              </a:rPr>
              <a:t>sollte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(V)</a:t>
            </a:r>
            <a:r>
              <a:rPr lang="de-DE" sz="3200" dirty="0">
                <a:sym typeface="Wingdings" panose="05000000000000000000" pitchFamily="2" charset="2"/>
              </a:rPr>
              <a:t> man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(Pro) </a:t>
            </a:r>
            <a:r>
              <a:rPr lang="de-DE" sz="3200" dirty="0">
                <a:sym typeface="Wingdings" panose="05000000000000000000" pitchFamily="2" charset="2"/>
              </a:rPr>
              <a:t>sich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(Pro) </a:t>
            </a:r>
            <a:r>
              <a:rPr lang="de-DE" sz="3200" dirty="0">
                <a:sym typeface="Wingdings" panose="05000000000000000000" pitchFamily="2" charset="2"/>
              </a:rPr>
              <a:t>nicht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(Part) </a:t>
            </a:r>
            <a:r>
              <a:rPr lang="de-DE" sz="3200" dirty="0">
                <a:sym typeface="Wingdings" panose="05000000000000000000" pitchFamily="2" charset="2"/>
              </a:rPr>
              <a:t>freuen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(V)</a:t>
            </a:r>
            <a:r>
              <a:rPr lang="de-DE" sz="3200" dirty="0">
                <a:sym typeface="Wingdings" panose="05000000000000000000" pitchFamily="2" charset="2"/>
              </a:rPr>
              <a:t>, wenn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de-DE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Konj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) </a:t>
            </a:r>
            <a:r>
              <a:rPr lang="de-DE" sz="3200" dirty="0">
                <a:sym typeface="Wingdings" panose="05000000000000000000" pitchFamily="2" charset="2"/>
              </a:rPr>
              <a:t>es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(Pro) </a:t>
            </a:r>
            <a:r>
              <a:rPr lang="de-DE" sz="3200" dirty="0">
                <a:sym typeface="Wingdings" panose="05000000000000000000" pitchFamily="2" charset="2"/>
              </a:rPr>
              <a:t>in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(P)</a:t>
            </a:r>
            <a:r>
              <a:rPr lang="de-DE" sz="3200" dirty="0">
                <a:sym typeface="Wingdings" panose="05000000000000000000" pitchFamily="2" charset="2"/>
              </a:rPr>
              <a:t> der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(Art) </a:t>
            </a:r>
            <a:r>
              <a:rPr lang="de-DE" sz="3200" dirty="0">
                <a:sym typeface="Wingdings" panose="05000000000000000000" pitchFamily="2" charset="2"/>
              </a:rPr>
              <a:t>Wüste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(N)</a:t>
            </a:r>
            <a:r>
              <a:rPr lang="de-DE" sz="3200" dirty="0">
                <a:sym typeface="Wingdings" panose="05000000000000000000" pitchFamily="2" charset="2"/>
              </a:rPr>
              <a:t> mal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(Part) </a:t>
            </a:r>
            <a:r>
              <a:rPr lang="de-DE" sz="3200" dirty="0">
                <a:sym typeface="Wingdings" panose="05000000000000000000" pitchFamily="2" charset="2"/>
              </a:rPr>
              <a:t>stark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de-DE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Adv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) </a:t>
            </a:r>
            <a:r>
              <a:rPr lang="de-DE" sz="3200" dirty="0">
                <a:sym typeface="Wingdings" panose="05000000000000000000" pitchFamily="2" charset="2"/>
              </a:rPr>
              <a:t>regnet</a:t>
            </a:r>
            <a:r>
              <a:rPr lang="de-DE" sz="3200" dirty="0">
                <a:solidFill>
                  <a:srgbClr val="0070C0"/>
                </a:solidFill>
                <a:sym typeface="Wingdings" panose="05000000000000000000" pitchFamily="2" charset="2"/>
              </a:rPr>
              <a:t>(V)</a:t>
            </a:r>
            <a:r>
              <a:rPr lang="de-DE" sz="3200" dirty="0">
                <a:sym typeface="Wingdings" panose="05000000000000000000" pitchFamily="2" charset="2"/>
              </a:rPr>
              <a:t>? </a:t>
            </a:r>
            <a:endParaRPr lang="de-DE" sz="32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9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2"/>
            <a:ext cx="10515600" cy="6503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c.  Im Dorf wohnen hundert Leute, aber nur ein Dutzend arbeiten hier.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P+Art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Dorf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wohnen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 hundert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Num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Leute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, aber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Konj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nur</a:t>
            </a:r>
            <a:r>
              <a:rPr lang="de-DE" sz="3200" dirty="0">
                <a:solidFill>
                  <a:srgbClr val="0070C0"/>
                </a:solidFill>
              </a:rPr>
              <a:t>(Part) </a:t>
            </a:r>
            <a:r>
              <a:rPr lang="de-DE" sz="3200" dirty="0"/>
              <a:t>ein</a:t>
            </a:r>
            <a:r>
              <a:rPr lang="de-DE" sz="3200" dirty="0">
                <a:solidFill>
                  <a:srgbClr val="0070C0"/>
                </a:solidFill>
              </a:rPr>
              <a:t>(Art) </a:t>
            </a:r>
            <a:r>
              <a:rPr lang="de-DE" sz="3200" dirty="0"/>
              <a:t>Dutzend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arbeiten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 hier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Adv</a:t>
            </a:r>
            <a:r>
              <a:rPr lang="de-DE" sz="3200" dirty="0">
                <a:solidFill>
                  <a:srgbClr val="0070C0"/>
                </a:solidFill>
              </a:rPr>
              <a:t>).  </a:t>
            </a:r>
          </a:p>
          <a:p>
            <a:pPr marL="0" indent="0">
              <a:buNone/>
            </a:pPr>
            <a:r>
              <a:rPr lang="de-DE" sz="3200" dirty="0"/>
              <a:t>d. Als er nach Hause kam, war seine Schwester schon da.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Als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Konj</a:t>
            </a:r>
            <a:r>
              <a:rPr lang="de-DE" sz="3200" dirty="0">
                <a:solidFill>
                  <a:srgbClr val="0070C0"/>
                </a:solidFill>
              </a:rPr>
              <a:t>)</a:t>
            </a:r>
            <a:r>
              <a:rPr lang="de-DE" sz="3200" dirty="0"/>
              <a:t> er</a:t>
            </a:r>
            <a:r>
              <a:rPr lang="de-DE" sz="3200" dirty="0">
                <a:solidFill>
                  <a:srgbClr val="0070C0"/>
                </a:solidFill>
              </a:rPr>
              <a:t>(Pro) </a:t>
            </a:r>
            <a:r>
              <a:rPr lang="de-DE" sz="3200" dirty="0"/>
              <a:t>nach</a:t>
            </a:r>
            <a:r>
              <a:rPr lang="de-DE" sz="3200" dirty="0">
                <a:solidFill>
                  <a:srgbClr val="0070C0"/>
                </a:solidFill>
              </a:rPr>
              <a:t>(P)</a:t>
            </a:r>
            <a:r>
              <a:rPr lang="de-DE" sz="3200" dirty="0"/>
              <a:t> Hause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kam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, war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 seine</a:t>
            </a:r>
            <a:r>
              <a:rPr lang="de-DE" sz="3200" dirty="0">
                <a:solidFill>
                  <a:srgbClr val="0070C0"/>
                </a:solidFill>
              </a:rPr>
              <a:t>(Pro) </a:t>
            </a:r>
            <a:r>
              <a:rPr lang="de-DE" sz="3200" dirty="0"/>
              <a:t>Schwester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schon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Adv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da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Adv</a:t>
            </a:r>
            <a:r>
              <a:rPr lang="de-DE" sz="3200" dirty="0">
                <a:solidFill>
                  <a:srgbClr val="0070C0"/>
                </a:solidFill>
              </a:rPr>
              <a:t>).</a:t>
            </a:r>
          </a:p>
          <a:p>
            <a:pPr marL="0" indent="0">
              <a:buNone/>
            </a:pPr>
            <a:r>
              <a:rPr lang="de-DE" sz="3200" dirty="0"/>
              <a:t>e. Sie gab ihm das neue Buch von Chomsky, aber er zeigte kein Interesse daran.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Sie</a:t>
            </a:r>
            <a:r>
              <a:rPr lang="de-DE" sz="3200" dirty="0">
                <a:solidFill>
                  <a:srgbClr val="0070C0"/>
                </a:solidFill>
              </a:rPr>
              <a:t>(Pro) </a:t>
            </a:r>
            <a:r>
              <a:rPr lang="de-DE" sz="3200" dirty="0"/>
              <a:t>gab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 ihm</a:t>
            </a:r>
            <a:r>
              <a:rPr lang="de-DE" sz="3200" dirty="0">
                <a:solidFill>
                  <a:srgbClr val="0070C0"/>
                </a:solidFill>
              </a:rPr>
              <a:t>(Pro) </a:t>
            </a:r>
            <a:r>
              <a:rPr lang="de-DE" sz="3200" dirty="0"/>
              <a:t>das</a:t>
            </a:r>
            <a:r>
              <a:rPr lang="de-DE" sz="3200" dirty="0">
                <a:solidFill>
                  <a:srgbClr val="0070C0"/>
                </a:solidFill>
              </a:rPr>
              <a:t>(Art) </a:t>
            </a:r>
            <a:r>
              <a:rPr lang="de-DE" sz="3200" dirty="0"/>
              <a:t>neue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Adj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Buch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von</a:t>
            </a:r>
            <a:r>
              <a:rPr lang="de-DE" sz="3200" dirty="0">
                <a:solidFill>
                  <a:srgbClr val="0070C0"/>
                </a:solidFill>
              </a:rPr>
              <a:t>(P)</a:t>
            </a:r>
            <a:r>
              <a:rPr lang="de-DE" sz="3200" dirty="0"/>
              <a:t> Chomsky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, aber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Konj</a:t>
            </a:r>
            <a:r>
              <a:rPr lang="de-DE" sz="3200" dirty="0">
                <a:solidFill>
                  <a:srgbClr val="0070C0"/>
                </a:solidFill>
              </a:rPr>
              <a:t>) </a:t>
            </a:r>
            <a:r>
              <a:rPr lang="de-DE" sz="3200" dirty="0"/>
              <a:t>er</a:t>
            </a:r>
            <a:r>
              <a:rPr lang="de-DE" sz="3200" dirty="0">
                <a:solidFill>
                  <a:srgbClr val="0070C0"/>
                </a:solidFill>
              </a:rPr>
              <a:t>(Pro) </a:t>
            </a:r>
            <a:r>
              <a:rPr lang="de-DE" sz="3200" dirty="0"/>
              <a:t>zeigte</a:t>
            </a:r>
            <a:r>
              <a:rPr lang="de-DE" sz="3200" dirty="0">
                <a:solidFill>
                  <a:srgbClr val="0070C0"/>
                </a:solidFill>
              </a:rPr>
              <a:t>(V)</a:t>
            </a:r>
            <a:r>
              <a:rPr lang="de-DE" sz="3200" dirty="0"/>
              <a:t> kein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Neg</a:t>
            </a:r>
            <a:r>
              <a:rPr lang="de-DE" sz="3200" dirty="0">
                <a:solidFill>
                  <a:srgbClr val="0070C0"/>
                </a:solidFill>
              </a:rPr>
              <a:t>-Pro) </a:t>
            </a:r>
            <a:r>
              <a:rPr lang="de-DE" sz="3200" dirty="0"/>
              <a:t>Interesse</a:t>
            </a:r>
            <a:r>
              <a:rPr lang="de-DE" sz="3200" dirty="0">
                <a:solidFill>
                  <a:srgbClr val="0070C0"/>
                </a:solidFill>
              </a:rPr>
              <a:t>(N)</a:t>
            </a:r>
            <a:r>
              <a:rPr lang="de-DE" sz="3200" dirty="0"/>
              <a:t> daran</a:t>
            </a:r>
            <a:r>
              <a:rPr lang="de-DE" sz="3200" dirty="0">
                <a:solidFill>
                  <a:srgbClr val="0070C0"/>
                </a:solidFill>
              </a:rPr>
              <a:t>(</a:t>
            </a:r>
            <a:r>
              <a:rPr lang="de-DE" sz="3200" dirty="0" err="1">
                <a:solidFill>
                  <a:srgbClr val="0070C0"/>
                </a:solidFill>
              </a:rPr>
              <a:t>Adv</a:t>
            </a:r>
            <a:r>
              <a:rPr lang="de-DE" sz="3200" dirty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24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9. Welche Wortart hat folgende Eigenschaften: nicht flektierbar, kann nicht allein Satzglied sein, verlangt keinen Kasus?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a. Konjunktion</a:t>
            </a:r>
          </a:p>
          <a:p>
            <a:pPr marL="0" indent="0">
              <a:buNone/>
            </a:pPr>
            <a:r>
              <a:rPr lang="de-DE" sz="3200" dirty="0"/>
              <a:t>b. Präposition</a:t>
            </a:r>
          </a:p>
          <a:p>
            <a:pPr marL="0" indent="0">
              <a:buNone/>
            </a:pPr>
            <a:r>
              <a:rPr lang="de-DE" sz="3200" dirty="0"/>
              <a:t>c. Pronomen</a:t>
            </a:r>
          </a:p>
          <a:p>
            <a:pPr marL="0" indent="0">
              <a:buNone/>
            </a:pPr>
            <a:r>
              <a:rPr lang="de-DE" sz="3200" dirty="0"/>
              <a:t>d. Adverb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2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 Charakterisieren Sie die Wortarten Verb und Adverb mit relevanten Kriterien!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Verb: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flektiert, konjugiert</a:t>
            </a:r>
          </a:p>
          <a:p>
            <a:r>
              <a:rPr lang="de-DE" sz="3200" dirty="0"/>
              <a:t>Adverb: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nicht flektiert, allein satzgliedfähig</a:t>
            </a:r>
          </a:p>
        </p:txBody>
      </p:sp>
    </p:spTree>
    <p:extLst>
      <p:ext uri="{BB962C8B-B14F-4D97-AF65-F5344CB8AC3E}">
        <p14:creationId xmlns:p14="http://schemas.microsoft.com/office/powerpoint/2010/main" val="10865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11. Nennen Sie fünf Beispiele für Endungen, durch die man Wörter als Nomen identifizieren kann.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3200" dirty="0"/>
              <a:t>-</a:t>
            </a:r>
            <a:r>
              <a:rPr lang="de-DE" sz="3200" dirty="0" err="1"/>
              <a:t>ung</a:t>
            </a:r>
            <a:endParaRPr lang="de-DE" sz="3200" dirty="0"/>
          </a:p>
          <a:p>
            <a:pPr marL="514350" indent="-514350">
              <a:buAutoNum type="arabicPeriod"/>
            </a:pPr>
            <a:r>
              <a:rPr lang="de-DE" sz="3200" dirty="0"/>
              <a:t>-</a:t>
            </a:r>
            <a:r>
              <a:rPr lang="de-DE" sz="3200" dirty="0" err="1"/>
              <a:t>heit</a:t>
            </a:r>
            <a:r>
              <a:rPr lang="de-DE" sz="3200" dirty="0"/>
              <a:t>/-</a:t>
            </a:r>
            <a:r>
              <a:rPr lang="de-DE" sz="3200" dirty="0" err="1"/>
              <a:t>keit</a:t>
            </a:r>
            <a:endParaRPr lang="de-DE" sz="3200" dirty="0"/>
          </a:p>
          <a:p>
            <a:pPr marL="514350" indent="-514350">
              <a:buAutoNum type="arabicPeriod"/>
            </a:pPr>
            <a:r>
              <a:rPr lang="de-DE" sz="3200" dirty="0"/>
              <a:t>-</a:t>
            </a:r>
            <a:r>
              <a:rPr lang="de-DE" sz="3200" dirty="0" err="1"/>
              <a:t>nis</a:t>
            </a:r>
            <a:r>
              <a:rPr lang="de-DE" sz="3200" dirty="0"/>
              <a:t>, </a:t>
            </a:r>
          </a:p>
          <a:p>
            <a:pPr marL="514350" indent="-514350">
              <a:buAutoNum type="arabicPeriod"/>
            </a:pPr>
            <a:r>
              <a:rPr lang="de-DE" sz="3200" dirty="0"/>
              <a:t>-</a:t>
            </a:r>
            <a:r>
              <a:rPr lang="de-DE" sz="3200" dirty="0" err="1"/>
              <a:t>schaft</a:t>
            </a:r>
            <a:r>
              <a:rPr lang="de-DE" sz="3200" dirty="0"/>
              <a:t>, </a:t>
            </a:r>
          </a:p>
          <a:p>
            <a:pPr marL="514350" indent="-514350">
              <a:buAutoNum type="arabicPeriod"/>
            </a:pPr>
            <a:r>
              <a:rPr lang="de-DE" sz="3200" dirty="0"/>
              <a:t>-</a:t>
            </a:r>
            <a:r>
              <a:rPr lang="de-DE" sz="3200" dirty="0" err="1"/>
              <a:t>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0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Was ist ein Wort?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eine der grundlegendsten und debattiertesten Fragen in der Linguistik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Zusammensetzung von Morphemen?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syntaktische Einheit?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kleinste grammatische Einheit?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Sprachliche Einheit, die den morphologischen Prozessen Flexion und Wortbildung unterworfen ist?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>
                <a:hlinkClick r:id="rId2"/>
              </a:rPr>
              <a:t>https</a:t>
            </a:r>
            <a:r>
              <a:rPr lang="de-DE" dirty="0">
                <a:hlinkClick r:id="rId2"/>
              </a:rPr>
              <a:t>://www.youtube.com/watch?v</a:t>
            </a:r>
            <a:r>
              <a:rPr lang="de-DE">
                <a:hlinkClick r:id="rId2"/>
              </a:rPr>
              <a:t>=Vu3eDf4p0r0</a:t>
            </a:r>
            <a:endParaRPr lang="de-DE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12. Deklinieren Sie die folgenden Wörter im Singular und Plural: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de-DE" sz="3200" dirty="0"/>
              <a:t>der Tisch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0FB30B3-8BC3-58D1-9819-C1E745A4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63943"/>
              </p:ext>
            </p:extLst>
          </p:nvPr>
        </p:nvGraphicFramePr>
        <p:xfrm>
          <a:off x="3620278" y="2152119"/>
          <a:ext cx="7343193" cy="4024844"/>
        </p:xfrm>
        <a:graphic>
          <a:graphicData uri="http://schemas.openxmlformats.org/drawingml/2006/table">
            <a:tbl>
              <a:tblPr firstRow="1" firstCol="1" bandRow="1"/>
              <a:tblGrid>
                <a:gridCol w="2240459">
                  <a:extLst>
                    <a:ext uri="{9D8B030D-6E8A-4147-A177-3AD203B41FA5}">
                      <a16:colId xmlns:a16="http://schemas.microsoft.com/office/drawing/2014/main" val="247389664"/>
                    </a:ext>
                  </a:extLst>
                </a:gridCol>
                <a:gridCol w="2636508">
                  <a:extLst>
                    <a:ext uri="{9D8B030D-6E8A-4147-A177-3AD203B41FA5}">
                      <a16:colId xmlns:a16="http://schemas.microsoft.com/office/drawing/2014/main" val="3146873372"/>
                    </a:ext>
                  </a:extLst>
                </a:gridCol>
                <a:gridCol w="2466226">
                  <a:extLst>
                    <a:ext uri="{9D8B030D-6E8A-4147-A177-3AD203B41FA5}">
                      <a16:colId xmlns:a16="http://schemas.microsoft.com/office/drawing/2014/main" val="2675024711"/>
                    </a:ext>
                  </a:extLst>
                </a:gridCol>
              </a:tblGrid>
              <a:tr h="426845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Singular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Plural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194114"/>
                  </a:ext>
                </a:extLst>
              </a:tr>
              <a:tr h="884545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Tisch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Tische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329628"/>
                  </a:ext>
                </a:extLst>
              </a:tr>
              <a:tr h="884545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Genetiv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 Tisch(e)s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Tische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256590"/>
                  </a:ext>
                </a:extLst>
              </a:tr>
              <a:tr h="884545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 Tisch(e)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 Tischen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563181"/>
                  </a:ext>
                </a:extLst>
              </a:tr>
              <a:tr h="884545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Akkusativ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 Tisch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Tische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4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b. die Tasse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c. das Seil 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101D62B-05EB-57B9-0B6D-BB8B221B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83746"/>
              </p:ext>
            </p:extLst>
          </p:nvPr>
        </p:nvGraphicFramePr>
        <p:xfrm>
          <a:off x="3694921" y="587829"/>
          <a:ext cx="7417837" cy="2433320"/>
        </p:xfrm>
        <a:graphic>
          <a:graphicData uri="http://schemas.openxmlformats.org/drawingml/2006/table">
            <a:tbl>
              <a:tblPr firstRow="1" firstCol="1" bandRow="1"/>
              <a:tblGrid>
                <a:gridCol w="2509762">
                  <a:extLst>
                    <a:ext uri="{9D8B030D-6E8A-4147-A177-3AD203B41FA5}">
                      <a16:colId xmlns:a16="http://schemas.microsoft.com/office/drawing/2014/main" val="3130972663"/>
                    </a:ext>
                  </a:extLst>
                </a:gridCol>
                <a:gridCol w="2310439">
                  <a:extLst>
                    <a:ext uri="{9D8B030D-6E8A-4147-A177-3AD203B41FA5}">
                      <a16:colId xmlns:a16="http://schemas.microsoft.com/office/drawing/2014/main" val="2084112514"/>
                    </a:ext>
                  </a:extLst>
                </a:gridCol>
                <a:gridCol w="2597636">
                  <a:extLst>
                    <a:ext uri="{9D8B030D-6E8A-4147-A177-3AD203B41FA5}">
                      <a16:colId xmlns:a16="http://schemas.microsoft.com/office/drawing/2014/main" val="3308464517"/>
                    </a:ext>
                  </a:extLst>
                </a:gridCol>
              </a:tblGrid>
              <a:tr h="471392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Singular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Plural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453782"/>
                  </a:ext>
                </a:extLst>
              </a:tr>
              <a:tr h="471392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Tasse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Tassen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93128"/>
                  </a:ext>
                </a:extLst>
              </a:tr>
              <a:tr h="471392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Tasse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Tassen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774483"/>
                  </a:ext>
                </a:extLst>
              </a:tr>
              <a:tr h="471392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Tasse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 Tassen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18438"/>
                  </a:ext>
                </a:extLst>
              </a:tr>
              <a:tr h="471392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Akkusativ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Tasse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Tassen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2426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65C86B4-DBC8-3E82-35DA-863F4061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24558"/>
              </p:ext>
            </p:extLst>
          </p:nvPr>
        </p:nvGraphicFramePr>
        <p:xfrm>
          <a:off x="3694920" y="3718251"/>
          <a:ext cx="7417837" cy="2551920"/>
        </p:xfrm>
        <a:graphic>
          <a:graphicData uri="http://schemas.openxmlformats.org/drawingml/2006/table">
            <a:tbl>
              <a:tblPr firstRow="1" firstCol="1" bandRow="1"/>
              <a:tblGrid>
                <a:gridCol w="2432452">
                  <a:extLst>
                    <a:ext uri="{9D8B030D-6E8A-4147-A177-3AD203B41FA5}">
                      <a16:colId xmlns:a16="http://schemas.microsoft.com/office/drawing/2014/main" val="2515918046"/>
                    </a:ext>
                  </a:extLst>
                </a:gridCol>
                <a:gridCol w="2588246">
                  <a:extLst>
                    <a:ext uri="{9D8B030D-6E8A-4147-A177-3AD203B41FA5}">
                      <a16:colId xmlns:a16="http://schemas.microsoft.com/office/drawing/2014/main" val="2551386504"/>
                    </a:ext>
                  </a:extLst>
                </a:gridCol>
                <a:gridCol w="2397139">
                  <a:extLst>
                    <a:ext uri="{9D8B030D-6E8A-4147-A177-3AD203B41FA5}">
                      <a16:colId xmlns:a16="http://schemas.microsoft.com/office/drawing/2014/main" val="2638805811"/>
                    </a:ext>
                  </a:extLst>
                </a:gridCol>
              </a:tblGrid>
              <a:tr h="510384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Singular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Plural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538216"/>
                  </a:ext>
                </a:extLst>
              </a:tr>
              <a:tr h="510384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 Seil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Seile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946207"/>
                  </a:ext>
                </a:extLst>
              </a:tr>
              <a:tr h="510384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 Seil(es)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Seile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60682"/>
                  </a:ext>
                </a:extLst>
              </a:tr>
              <a:tr h="510384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 Seil(e)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 Seilen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66673"/>
                  </a:ext>
                </a:extLst>
              </a:tr>
              <a:tr h="510384"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Akkusativ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 Seil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indent="-5715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Seile </a:t>
                      </a: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7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13. Worin unterscheiden sich finite von infiniten Verbformen?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Finite Verbformen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tragen</a:t>
            </a:r>
            <a:r>
              <a:rPr lang="de-DE" sz="3200" dirty="0"/>
              <a:t> Person- und </a:t>
            </a:r>
            <a:r>
              <a:rPr lang="de-DE" sz="3200" dirty="0" err="1"/>
              <a:t>Numerusmarkierungen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z.B. (du) lachst, (er) ging</a:t>
            </a:r>
          </a:p>
          <a:p>
            <a:r>
              <a:rPr lang="de-DE" sz="3200" dirty="0"/>
              <a:t>Infinite Verbformen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tragen keine </a:t>
            </a:r>
            <a:r>
              <a:rPr lang="de-DE" sz="3200" dirty="0"/>
              <a:t>Person- und </a:t>
            </a:r>
            <a:r>
              <a:rPr lang="de-DE" sz="3200" dirty="0" err="1"/>
              <a:t>Numerusmarkierungen</a:t>
            </a:r>
            <a:endParaRPr lang="de-D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Partizipien und Infinitivformen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z.B. (zu) lesen, gelacht</a:t>
            </a:r>
          </a:p>
        </p:txBody>
      </p:sp>
    </p:spTree>
    <p:extLst>
      <p:ext uri="{BB962C8B-B14F-4D97-AF65-F5344CB8AC3E}">
        <p14:creationId xmlns:p14="http://schemas.microsoft.com/office/powerpoint/2010/main" val="23457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14. Was bedeutet Subjekt-Verb-Kongruenz?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Kongruenz = Übereinstimmung des finiten Verbs(=Personalform) mit dem Subjekt in Person und Numerus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Personalform des Verbs muss in Person und Numerus dem Subjekt entsprechen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Beispiel: </a:t>
            </a:r>
          </a:p>
          <a:p>
            <a:pPr marL="0" indent="0">
              <a:buNone/>
            </a:pPr>
            <a:r>
              <a:rPr lang="de-DE" sz="3200" dirty="0"/>
              <a:t>Ich hole das Buch. - Er holt das Buch. - Die Studenten holen das Buch.</a:t>
            </a:r>
          </a:p>
        </p:txBody>
      </p:sp>
    </p:spTree>
    <p:extLst>
      <p:ext uri="{BB962C8B-B14F-4D97-AF65-F5344CB8AC3E}">
        <p14:creationId xmlns:p14="http://schemas.microsoft.com/office/powerpoint/2010/main" val="124707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36"/>
            <a:ext cx="10515600" cy="1744824"/>
          </a:xfrm>
        </p:spPr>
        <p:txBody>
          <a:bodyPr>
            <a:normAutofit/>
          </a:bodyPr>
          <a:lstStyle/>
          <a:p>
            <a:r>
              <a:rPr lang="de-DE" sz="4000" dirty="0"/>
              <a:t>15. Geben Sie die finite bzw. infinite Verbform, Tempus und Art des Verbs an. Inwiefern kongruieren Subjekt und Verb?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453"/>
            <a:ext cx="10515600" cy="48705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a. Ich habe mich geirrt.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u="sng" dirty="0"/>
              <a:t>Ich</a:t>
            </a:r>
            <a:r>
              <a:rPr lang="de-DE" sz="3200" dirty="0"/>
              <a:t> hab</a:t>
            </a:r>
            <a:r>
              <a:rPr lang="de-DE" sz="3200" b="1" u="sng" dirty="0"/>
              <a:t>e</a:t>
            </a:r>
            <a:r>
              <a:rPr lang="de-DE" sz="3200" dirty="0"/>
              <a:t> (fin) mich geirrt (</a:t>
            </a:r>
            <a:r>
              <a:rPr lang="de-DE" sz="3200" dirty="0" err="1"/>
              <a:t>inf</a:t>
            </a:r>
            <a:r>
              <a:rPr lang="de-DE" sz="3200" dirty="0"/>
              <a:t>). (Perfekt, Hilfsverb)</a:t>
            </a:r>
          </a:p>
          <a:p>
            <a:pPr marL="0" indent="0">
              <a:buNone/>
            </a:pPr>
            <a:r>
              <a:rPr lang="de-DE" sz="3200" dirty="0"/>
              <a:t>b. Ich werde mich mehr bemühen.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Ich </a:t>
            </a:r>
            <a:r>
              <a:rPr lang="de-DE" sz="3200" dirty="0"/>
              <a:t>werd</a:t>
            </a:r>
            <a:r>
              <a:rPr lang="de-DE" sz="3200" b="1" u="sng" dirty="0"/>
              <a:t>e</a:t>
            </a:r>
            <a:r>
              <a:rPr lang="de-DE" sz="3200" dirty="0"/>
              <a:t> (fin) mich mehr bemühen (</a:t>
            </a:r>
            <a:r>
              <a:rPr lang="de-DE" sz="3200" dirty="0" err="1"/>
              <a:t>inf</a:t>
            </a:r>
            <a:r>
              <a:rPr lang="de-DE" sz="3200" dirty="0"/>
              <a:t>). (Futur I, Hilfsverb)</a:t>
            </a:r>
          </a:p>
          <a:p>
            <a:pPr marL="0" indent="0">
              <a:buNone/>
            </a:pPr>
            <a:r>
              <a:rPr lang="de-DE" sz="3200" dirty="0"/>
              <a:t>c. Sie ist sehr vorbildlich.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Sie</a:t>
            </a:r>
            <a:r>
              <a:rPr lang="de-DE" sz="3200" dirty="0"/>
              <a:t> </a:t>
            </a:r>
            <a:r>
              <a:rPr lang="de-DE" sz="3200" b="1" u="sng" dirty="0"/>
              <a:t>ist</a:t>
            </a:r>
            <a:r>
              <a:rPr lang="de-DE" sz="3200" dirty="0"/>
              <a:t> (fin) sehr vorbildlich. (Präsens, </a:t>
            </a:r>
            <a:r>
              <a:rPr lang="de-DE" sz="3200" dirty="0" err="1"/>
              <a:t>Kopulaverb</a:t>
            </a:r>
            <a:r>
              <a:rPr lang="de-DE" sz="3200" dirty="0"/>
              <a:t>)</a:t>
            </a:r>
          </a:p>
          <a:p>
            <a:pPr marL="0" indent="0">
              <a:buNone/>
            </a:pPr>
            <a:r>
              <a:rPr lang="de-DE" sz="3200" dirty="0"/>
              <a:t>d. Ich hatte das schon längst gehört.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Ich</a:t>
            </a:r>
            <a:r>
              <a:rPr lang="de-DE" sz="3200" dirty="0"/>
              <a:t> hatt</a:t>
            </a:r>
            <a:r>
              <a:rPr lang="de-DE" sz="3200" b="1" u="sng" dirty="0"/>
              <a:t>e</a:t>
            </a:r>
            <a:r>
              <a:rPr lang="de-DE" sz="3200" dirty="0"/>
              <a:t> (fin) das schon längst gehört (</a:t>
            </a:r>
            <a:r>
              <a:rPr lang="de-DE" sz="3200" dirty="0" err="1"/>
              <a:t>inf</a:t>
            </a:r>
            <a:r>
              <a:rPr lang="de-DE" sz="3200" dirty="0"/>
              <a:t>). (Plusquamperfekt, Hilfsverb)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9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20"/>
            <a:ext cx="10515600" cy="5561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e. Du sollst nicht lügen.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</a:t>
            </a:r>
            <a:r>
              <a:rPr lang="de-DE" sz="3200" u="sng" dirty="0"/>
              <a:t>Du</a:t>
            </a:r>
            <a:r>
              <a:rPr lang="de-DE" sz="3200" dirty="0"/>
              <a:t> soll</a:t>
            </a:r>
            <a:r>
              <a:rPr lang="de-DE" sz="3200" b="1" u="sng" dirty="0"/>
              <a:t>st</a:t>
            </a:r>
            <a:r>
              <a:rPr lang="de-DE" sz="3200" dirty="0"/>
              <a:t> (fin) nicht lügen (</a:t>
            </a:r>
            <a:r>
              <a:rPr lang="de-DE" sz="3200" dirty="0" err="1"/>
              <a:t>inf</a:t>
            </a:r>
            <a:r>
              <a:rPr lang="de-DE" sz="3200" dirty="0"/>
              <a:t>). (Präsens, Modalverb) </a:t>
            </a:r>
          </a:p>
          <a:p>
            <a:pPr marL="0" indent="0">
              <a:buNone/>
            </a:pPr>
            <a:r>
              <a:rPr lang="de-DE" sz="3200" dirty="0"/>
              <a:t> f. Möchtest du etwas trinken?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f. Möchte</a:t>
            </a:r>
            <a:r>
              <a:rPr lang="de-DE" sz="3200" b="1" u="sng" dirty="0"/>
              <a:t>st</a:t>
            </a:r>
            <a:r>
              <a:rPr lang="de-DE" sz="3200" dirty="0"/>
              <a:t> (fin) </a:t>
            </a:r>
            <a:r>
              <a:rPr lang="de-DE" sz="3200" u="sng" dirty="0"/>
              <a:t>du</a:t>
            </a:r>
            <a:r>
              <a:rPr lang="de-DE" sz="3200" dirty="0"/>
              <a:t> etwas trinken (</a:t>
            </a:r>
            <a:r>
              <a:rPr lang="de-DE" sz="3200" dirty="0" err="1"/>
              <a:t>inf</a:t>
            </a:r>
            <a:r>
              <a:rPr lang="de-DE" sz="3200" dirty="0"/>
              <a:t>)? (Konjunktiv II mit Modalverb) </a:t>
            </a:r>
          </a:p>
          <a:p>
            <a:pPr marL="0" indent="0">
              <a:buNone/>
            </a:pPr>
            <a:r>
              <a:rPr lang="de-DE" sz="3200" dirty="0"/>
              <a:t>g. Wir hätten besser auf ihn hören sollen.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Wir</a:t>
            </a:r>
            <a:r>
              <a:rPr lang="de-DE" sz="3200" dirty="0"/>
              <a:t> hätt</a:t>
            </a:r>
            <a:r>
              <a:rPr lang="de-DE" sz="3200" b="1" u="sng" dirty="0"/>
              <a:t>en</a:t>
            </a:r>
            <a:r>
              <a:rPr lang="de-DE" sz="3200" dirty="0"/>
              <a:t> (fin) besser auf ihn hören sollen (</a:t>
            </a:r>
            <a:r>
              <a:rPr lang="de-DE" sz="3200" dirty="0" err="1"/>
              <a:t>inf</a:t>
            </a:r>
            <a:r>
              <a:rPr lang="de-DE" sz="3200" dirty="0"/>
              <a:t>). (Konjunktiv II der Vergangenheit mit Modalverb)</a:t>
            </a:r>
          </a:p>
          <a:p>
            <a:pPr marL="0" indent="0">
              <a:buNone/>
            </a:pPr>
            <a:r>
              <a:rPr lang="de-DE" sz="3200" dirty="0"/>
              <a:t>h. Sie haben mir ein schönes Gemälde gezeigt.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Sie</a:t>
            </a:r>
            <a:r>
              <a:rPr lang="de-DE" sz="3200" dirty="0"/>
              <a:t> hab</a:t>
            </a:r>
            <a:r>
              <a:rPr lang="de-DE" sz="3200" b="1" u="sng" dirty="0"/>
              <a:t>en</a:t>
            </a:r>
            <a:r>
              <a:rPr lang="de-DE" sz="3200" dirty="0"/>
              <a:t> (fin) mir ein schönes Gemälde gezeigt (</a:t>
            </a:r>
            <a:r>
              <a:rPr lang="de-DE" sz="3200" dirty="0" err="1"/>
              <a:t>inf</a:t>
            </a:r>
            <a:r>
              <a:rPr lang="de-DE" sz="3200" dirty="0"/>
              <a:t>). (Perfekt, Hilfsverb)</a:t>
            </a:r>
          </a:p>
        </p:txBody>
      </p:sp>
    </p:spTree>
    <p:extLst>
      <p:ext uri="{BB962C8B-B14F-4D97-AF65-F5344CB8AC3E}">
        <p14:creationId xmlns:p14="http://schemas.microsoft.com/office/powerpoint/2010/main" val="4563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249071"/>
          </a:xfrm>
        </p:spPr>
        <p:txBody>
          <a:bodyPr>
            <a:normAutofit fontScale="90000"/>
          </a:bodyPr>
          <a:lstStyle/>
          <a:p>
            <a:r>
              <a:rPr lang="de-DE" dirty="0"/>
              <a:t>16. Nennen Sie die sieben Arten von Pronomina und geben Sie für jeden Typen zwei Beispiele.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53371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Personalpronomen (ich, du)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Reflexivpronomen (mich, sich)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Possessivpronomen (mein, dein)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Interrogativpronomen (Fragefürwort) (wer, was, was für einer?)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Demonstrativpronomen (dieser, jener)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Indefinitpronomen (unbestimmtes Fürwort) (man, jemand, niemand, alle)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Relativpronomen (welcher, welche, die)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Adverbialpronomen/Pronominaladverb (ersetzen präpositionale Ausdrücke) (dort, hier, ab heute)</a:t>
            </a:r>
          </a:p>
        </p:txBody>
      </p:sp>
    </p:spTree>
    <p:extLst>
      <p:ext uri="{BB962C8B-B14F-4D97-AF65-F5344CB8AC3E}">
        <p14:creationId xmlns:p14="http://schemas.microsoft.com/office/powerpoint/2010/main" val="4029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17. Prüfen Sie die folgenden Beispiele auf ihre </a:t>
            </a:r>
            <a:r>
              <a:rPr lang="de-DE" dirty="0" err="1"/>
              <a:t>Segmentierbarkeit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de-DE" dirty="0"/>
              <a:t>Rabe, Füchsin, Häuschen; Enterich, Gänserich; Tauber Witwer, Kater, Ganter; Schornstein, Edelstein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Rabe                                              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Füchs</a:t>
            </a:r>
            <a:r>
              <a:rPr lang="de-DE" dirty="0"/>
              <a:t> | in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Häus</a:t>
            </a:r>
            <a:r>
              <a:rPr lang="de-DE" dirty="0"/>
              <a:t> | </a:t>
            </a:r>
            <a:r>
              <a:rPr lang="de-DE"/>
              <a:t>chen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Ent</a:t>
            </a:r>
            <a:r>
              <a:rPr lang="de-DE" dirty="0"/>
              <a:t> | </a:t>
            </a:r>
            <a:r>
              <a:rPr lang="de-DE" dirty="0" err="1"/>
              <a:t>erich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Gäns</a:t>
            </a:r>
            <a:r>
              <a:rPr lang="de-DE" dirty="0"/>
              <a:t> | </a:t>
            </a:r>
            <a:r>
              <a:rPr lang="de-DE" dirty="0" err="1"/>
              <a:t>erich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Taub | 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77797A-B6C4-F635-943F-3C3FAFE2C032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5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17. Prüfen Sie die folgenden Beispiele auf ihre </a:t>
            </a:r>
            <a:r>
              <a:rPr lang="de-DE" dirty="0" err="1"/>
              <a:t>Segmentierbarkeit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de-DE" dirty="0"/>
              <a:t>Rabe, Füchsin, Häuschen; Enterich, Gänserich; Tauber Witwer, Kater, Ganter; Schornstein, Edelstein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Witw</a:t>
            </a:r>
            <a:r>
              <a:rPr lang="de-DE" dirty="0"/>
              <a:t> | 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Kater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Ganter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Schorn | stein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Edel | stein</a:t>
            </a:r>
          </a:p>
        </p:txBody>
      </p:sp>
    </p:spTree>
    <p:extLst>
      <p:ext uri="{BB962C8B-B14F-4D97-AF65-F5344CB8AC3E}">
        <p14:creationId xmlns:p14="http://schemas.microsoft.com/office/powerpoint/2010/main" val="123066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suddenly, rabbit, without, children; sister, brother, father, mother, daughter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sudden | </a:t>
            </a:r>
            <a:r>
              <a:rPr lang="en-US" sz="3200" dirty="0" err="1"/>
              <a:t>ly</a:t>
            </a:r>
            <a:endParaRPr lang="en-US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rabbit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with | out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child | ren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sister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brother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father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mother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/>
              <a:t>daughter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874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Was ist der Unterschied zwischen Allomorph und Morphem?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Wortformen »Haus | es« und »</a:t>
            </a:r>
            <a:r>
              <a:rPr lang="de-DE" sz="3200" dirty="0" err="1"/>
              <a:t>Häus</a:t>
            </a:r>
            <a:r>
              <a:rPr lang="de-DE" sz="3200" dirty="0"/>
              <a:t> | er«: Beide enthalten konkretes Segment </a:t>
            </a:r>
          </a:p>
          <a:p>
            <a:r>
              <a:rPr lang="de-DE" sz="3200" dirty="0"/>
              <a:t>(&lt;Haus&gt; bzw. &lt;</a:t>
            </a:r>
            <a:r>
              <a:rPr lang="de-DE" sz="3200" dirty="0" err="1"/>
              <a:t>Häus</a:t>
            </a:r>
            <a:r>
              <a:rPr lang="de-DE" sz="3200" dirty="0"/>
              <a:t>&gt;)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ohne Identitätsverlust nicht weiter zerlegbar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Morphe</a:t>
            </a:r>
          </a:p>
          <a:p>
            <a:r>
              <a:rPr lang="de-DE" sz="3200" dirty="0"/>
              <a:t>Morphe &lt;Haus&gt; und &lt;</a:t>
            </a:r>
            <a:r>
              <a:rPr lang="de-DE" sz="3200" dirty="0" err="1"/>
              <a:t>Häus</a:t>
            </a:r>
            <a:r>
              <a:rPr lang="de-DE" sz="3200" dirty="0"/>
              <a:t>&gt; haben gleiche Bedeutung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werden zu abstrakter Einheit {Haus} zusammengefasst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Morphem</a:t>
            </a:r>
          </a:p>
          <a:p>
            <a:r>
              <a:rPr lang="de-DE" sz="3200" dirty="0"/>
              <a:t>Morphe &lt;Haus&gt; und &lt;</a:t>
            </a:r>
            <a:r>
              <a:rPr lang="de-DE" sz="3200" dirty="0" err="1"/>
              <a:t>Häus</a:t>
            </a:r>
            <a:r>
              <a:rPr lang="de-DE" sz="3200" dirty="0"/>
              <a:t>&gt; unterschiedliche Realisierungen desselben Morphems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Allomorphe zueinander</a:t>
            </a:r>
          </a:p>
        </p:txBody>
      </p:sp>
    </p:spTree>
    <p:extLst>
      <p:ext uri="{BB962C8B-B14F-4D97-AF65-F5344CB8AC3E}">
        <p14:creationId xmlns:p14="http://schemas.microsoft.com/office/powerpoint/2010/main" val="17361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1713658"/>
          </a:xfrm>
        </p:spPr>
        <p:txBody>
          <a:bodyPr>
            <a:normAutofit fontScale="90000"/>
          </a:bodyPr>
          <a:lstStyle/>
          <a:p>
            <a:r>
              <a:rPr lang="de-DE" dirty="0"/>
              <a:t>18. Segmentieren Sie die folgenden Beispiele und geben Sie an, welche der resultierenden Minimalzeichen unikal sind: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Lindwurm, </a:t>
            </a:r>
            <a:r>
              <a:rPr lang="de-DE" sz="3200" dirty="0" err="1"/>
              <a:t>Glühwurm</a:t>
            </a:r>
            <a:r>
              <a:rPr lang="de-DE" sz="3200" dirty="0"/>
              <a:t>, Holzwurm; entsenden, entbehren; vergeuden, verleumden, verpacken, verlieren; siezen, duzen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Lind | </a:t>
            </a:r>
            <a:r>
              <a:rPr lang="de-DE" sz="3200" dirty="0" err="1"/>
              <a:t>wurm</a:t>
            </a:r>
            <a:r>
              <a:rPr lang="de-DE" sz="3200" dirty="0"/>
              <a:t> (»Lind-« ist unikal)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Glüh | </a:t>
            </a:r>
            <a:r>
              <a:rPr lang="de-DE" sz="3200" dirty="0" err="1"/>
              <a:t>wurm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Holz | </a:t>
            </a:r>
            <a:r>
              <a:rPr lang="de-DE" sz="3200" dirty="0" err="1"/>
              <a:t>wurm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ent</a:t>
            </a:r>
            <a:r>
              <a:rPr lang="de-DE" sz="3200" dirty="0"/>
              <a:t> | send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ent</a:t>
            </a:r>
            <a:r>
              <a:rPr lang="de-DE" sz="3200" dirty="0"/>
              <a:t> | </a:t>
            </a:r>
            <a:r>
              <a:rPr lang="de-DE" sz="3200" dirty="0" err="1"/>
              <a:t>behr</a:t>
            </a:r>
            <a:r>
              <a:rPr lang="de-DE" sz="3200" dirty="0"/>
              <a:t> | en (»-</a:t>
            </a:r>
            <a:r>
              <a:rPr lang="de-DE" sz="3200" dirty="0" err="1"/>
              <a:t>behr</a:t>
            </a:r>
            <a:r>
              <a:rPr lang="de-DE" sz="3200" dirty="0"/>
              <a:t>-« ist unikal)</a:t>
            </a:r>
          </a:p>
        </p:txBody>
      </p:sp>
    </p:spTree>
    <p:extLst>
      <p:ext uri="{BB962C8B-B14F-4D97-AF65-F5344CB8AC3E}">
        <p14:creationId xmlns:p14="http://schemas.microsoft.com/office/powerpoint/2010/main" val="25589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a. Lindwurm, </a:t>
            </a:r>
            <a:r>
              <a:rPr lang="de-DE" sz="3600" dirty="0" err="1"/>
              <a:t>Glühwurm</a:t>
            </a:r>
            <a:r>
              <a:rPr lang="de-DE" sz="3600" dirty="0"/>
              <a:t>, Holzwurm; entsenden, entbehren; vergeuden, verleumden, verpacken, verlieren; siezen, duzen</a:t>
            </a:r>
            <a:br>
              <a:rPr lang="de-DE" sz="44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9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ver</a:t>
            </a:r>
            <a:r>
              <a:rPr lang="de-DE" sz="3200" dirty="0"/>
              <a:t> | </a:t>
            </a:r>
            <a:r>
              <a:rPr lang="de-DE" sz="3200" dirty="0" err="1"/>
              <a:t>geud</a:t>
            </a:r>
            <a:r>
              <a:rPr lang="de-DE" sz="3200" dirty="0"/>
              <a:t> | en (-</a:t>
            </a:r>
            <a:r>
              <a:rPr lang="de-DE" sz="3200" dirty="0" err="1"/>
              <a:t>geud</a:t>
            </a:r>
            <a:r>
              <a:rPr lang="de-DE" sz="3200" dirty="0"/>
              <a:t>- ist unikal)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ver</a:t>
            </a:r>
            <a:r>
              <a:rPr lang="de-DE" sz="3200" dirty="0"/>
              <a:t> | </a:t>
            </a:r>
            <a:r>
              <a:rPr lang="de-DE" sz="3200" dirty="0" err="1"/>
              <a:t>leumd</a:t>
            </a:r>
            <a:r>
              <a:rPr lang="de-DE" sz="3200" dirty="0"/>
              <a:t> | en (-</a:t>
            </a:r>
            <a:r>
              <a:rPr lang="de-DE" sz="3200" dirty="0" err="1"/>
              <a:t>leumd</a:t>
            </a:r>
            <a:r>
              <a:rPr lang="de-DE" sz="3200" dirty="0"/>
              <a:t>- ist unikal)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ver</a:t>
            </a:r>
            <a:r>
              <a:rPr lang="de-DE" sz="3200" dirty="0"/>
              <a:t> | pack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ver</a:t>
            </a:r>
            <a:r>
              <a:rPr lang="de-DE" sz="3200" dirty="0"/>
              <a:t> | </a:t>
            </a:r>
            <a:r>
              <a:rPr lang="de-DE" sz="3200" dirty="0" err="1"/>
              <a:t>lier</a:t>
            </a:r>
            <a:r>
              <a:rPr lang="de-DE" sz="3200" dirty="0"/>
              <a:t> | en (-</a:t>
            </a:r>
            <a:r>
              <a:rPr lang="de-DE" sz="3200" dirty="0" err="1"/>
              <a:t>lier</a:t>
            </a:r>
            <a:r>
              <a:rPr lang="de-DE" sz="3200" dirty="0"/>
              <a:t>- ist unikal)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sie | z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du | z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das Verbalaffix »-z-« könnte als beinahe unikal betrachtet werden, da es in der gesamten deutschen Sprache nur die beiden Verben »siezen« und »duzen« bilden kann</a:t>
            </a:r>
          </a:p>
        </p:txBody>
      </p:sp>
    </p:spTree>
    <p:extLst>
      <p:ext uri="{BB962C8B-B14F-4D97-AF65-F5344CB8AC3E}">
        <p14:creationId xmlns:p14="http://schemas.microsoft.com/office/powerpoint/2010/main" val="9171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baker, grocer, teacher, butcher; singer, beginning, having, writing; booklet, piglet, hamlet; once, twice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3200" dirty="0" err="1"/>
              <a:t>bak</a:t>
            </a:r>
            <a:r>
              <a:rPr lang="de-DE" sz="3200" dirty="0"/>
              <a:t> | 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grocer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teach</a:t>
            </a:r>
            <a:r>
              <a:rPr lang="de-DE" sz="3200" dirty="0"/>
              <a:t> | 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butcher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sing | 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beginn | </a:t>
            </a:r>
            <a:r>
              <a:rPr lang="de-DE" sz="3200" dirty="0" err="1"/>
              <a:t>ing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hav</a:t>
            </a:r>
            <a:r>
              <a:rPr lang="de-DE" sz="3200" dirty="0"/>
              <a:t> | </a:t>
            </a:r>
            <a:r>
              <a:rPr lang="de-DE" sz="3200" dirty="0" err="1"/>
              <a:t>ing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writ</a:t>
            </a:r>
            <a:r>
              <a:rPr lang="de-DE" sz="3200" dirty="0"/>
              <a:t> | </a:t>
            </a:r>
            <a:r>
              <a:rPr lang="de-DE" sz="3200" dirty="0" err="1"/>
              <a:t>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4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baker, grocer, teacher, butcher; singer, beginning, having, writing; booklet, piglet, hamlet; once, twice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3200" dirty="0" err="1"/>
              <a:t>book</a:t>
            </a:r>
            <a:r>
              <a:rPr lang="de-DE" sz="3200" dirty="0"/>
              <a:t> | </a:t>
            </a:r>
            <a:r>
              <a:rPr lang="de-DE" sz="3200" dirty="0" err="1"/>
              <a:t>let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 err="1"/>
              <a:t>pig</a:t>
            </a:r>
            <a:r>
              <a:rPr lang="de-DE" sz="3200" dirty="0"/>
              <a:t> | </a:t>
            </a:r>
            <a:r>
              <a:rPr lang="de-DE" sz="3200" dirty="0" err="1"/>
              <a:t>let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>
                <a:sym typeface="Wingdings" panose="05000000000000000000" pitchFamily="2" charset="2"/>
              </a:rPr>
              <a:t>h</a:t>
            </a:r>
            <a:r>
              <a:rPr lang="de-DE" sz="3200" dirty="0" err="1"/>
              <a:t>amlet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on | </a:t>
            </a:r>
            <a:r>
              <a:rPr lang="de-DE" sz="3200" dirty="0" err="1"/>
              <a:t>ce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twi</a:t>
            </a:r>
            <a:r>
              <a:rPr lang="de-DE" sz="3200" dirty="0"/>
              <a:t> | </a:t>
            </a:r>
            <a:r>
              <a:rPr lang="de-DE" sz="3200" dirty="0" err="1"/>
              <a:t>ce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 das Suffix »-</a:t>
            </a:r>
            <a:r>
              <a:rPr lang="de-DE" sz="3200" dirty="0" err="1"/>
              <a:t>ce</a:t>
            </a:r>
            <a:r>
              <a:rPr lang="de-DE" sz="3200" dirty="0"/>
              <a:t>« könnte als beinahe unikal betrachtet werden, da es in der gesamten englischen Sprache nur in den beiden Wörtern »</a:t>
            </a:r>
            <a:r>
              <a:rPr lang="de-DE" sz="3200" dirty="0" err="1"/>
              <a:t>once</a:t>
            </a:r>
            <a:r>
              <a:rPr lang="de-DE" sz="3200" dirty="0"/>
              <a:t>« und »</a:t>
            </a:r>
            <a:r>
              <a:rPr lang="de-DE" sz="3200" dirty="0" err="1"/>
              <a:t>twice</a:t>
            </a:r>
            <a:r>
              <a:rPr lang="de-DE" sz="3200" dirty="0"/>
              <a:t>« vorkommen kann</a:t>
            </a:r>
          </a:p>
        </p:txBody>
      </p:sp>
    </p:spTree>
    <p:extLst>
      <p:ext uri="{BB962C8B-B14F-4D97-AF65-F5344CB8AC3E}">
        <p14:creationId xmlns:p14="http://schemas.microsoft.com/office/powerpoint/2010/main" val="7437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19. Diskutieren Sie die </a:t>
            </a:r>
            <a:r>
              <a:rPr lang="de-DE" dirty="0" err="1"/>
              <a:t>Segmentierbarkeit</a:t>
            </a:r>
            <a:r>
              <a:rPr lang="de-DE" dirty="0"/>
              <a:t> folgender Beispiele: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827"/>
            <a:ext cx="10515600" cy="4815924"/>
          </a:xfrm>
        </p:spPr>
        <p:txBody>
          <a:bodyPr>
            <a:noAutofit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gestehen, bestehen, gefallen, bekommen, gebieten, befallen; Zweifel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ge</a:t>
            </a:r>
            <a:r>
              <a:rPr lang="de-DE" sz="3200" dirty="0"/>
              <a:t> | steh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be</a:t>
            </a:r>
            <a:r>
              <a:rPr lang="de-DE" sz="3200" dirty="0"/>
              <a:t> | steh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ge</a:t>
            </a:r>
            <a:r>
              <a:rPr lang="de-DE" sz="3200" dirty="0"/>
              <a:t> | fall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be</a:t>
            </a:r>
            <a:r>
              <a:rPr lang="de-DE" sz="3200" dirty="0"/>
              <a:t> | komm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ge</a:t>
            </a:r>
            <a:r>
              <a:rPr lang="de-DE" sz="3200" dirty="0"/>
              <a:t> | biet | 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be</a:t>
            </a:r>
            <a:r>
              <a:rPr lang="de-DE" sz="3200" dirty="0"/>
              <a:t> | fall | en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Zweifel</a:t>
            </a:r>
          </a:p>
        </p:txBody>
      </p:sp>
    </p:spTree>
    <p:extLst>
      <p:ext uri="{BB962C8B-B14F-4D97-AF65-F5344CB8AC3E}">
        <p14:creationId xmlns:p14="http://schemas.microsoft.com/office/powerpoint/2010/main" val="42387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5"/>
            <a:ext cx="10515600" cy="1306286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a. zwei, zweifach, Einfalt, Dreifaltigkeit; Reversibilität, Umkehrbarkeit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Zwei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zwei | </a:t>
            </a:r>
            <a:r>
              <a:rPr lang="de-DE" sz="3200" dirty="0" err="1"/>
              <a:t>fach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Ein | </a:t>
            </a:r>
            <a:r>
              <a:rPr lang="de-DE" sz="3200" dirty="0" err="1"/>
              <a:t>falt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Drei | </a:t>
            </a:r>
            <a:r>
              <a:rPr lang="de-DE" sz="3200" dirty="0" err="1"/>
              <a:t>falt</a:t>
            </a:r>
            <a:r>
              <a:rPr lang="de-DE" sz="3200" dirty="0"/>
              <a:t> | </a:t>
            </a:r>
            <a:r>
              <a:rPr lang="de-DE" sz="3200" dirty="0" err="1"/>
              <a:t>ig</a:t>
            </a:r>
            <a:r>
              <a:rPr lang="de-DE" sz="3200" dirty="0"/>
              <a:t> | </a:t>
            </a:r>
            <a:r>
              <a:rPr lang="de-DE" sz="3200" dirty="0" err="1"/>
              <a:t>keit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Reversibilität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Um | kehr | bar | </a:t>
            </a:r>
            <a:r>
              <a:rPr lang="de-DE" sz="3200" dirty="0" err="1"/>
              <a:t>keit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23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b. flash, flame flare; flash, clash, crash, dash; picture, depict, structure, construct, scripture, script; conversation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754"/>
            <a:ext cx="10515600" cy="47102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flash</a:t>
            </a:r>
            <a:r>
              <a:rPr lang="de-DE" sz="3200" dirty="0"/>
              <a:t>, </a:t>
            </a:r>
            <a:r>
              <a:rPr lang="de-DE" sz="3200" dirty="0" err="1"/>
              <a:t>flame</a:t>
            </a:r>
            <a:r>
              <a:rPr lang="de-DE" sz="3200" dirty="0"/>
              <a:t>, </a:t>
            </a:r>
            <a:r>
              <a:rPr lang="de-DE" sz="3200" dirty="0" err="1"/>
              <a:t>flare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flash</a:t>
            </a:r>
            <a:r>
              <a:rPr lang="de-DE" sz="3200" dirty="0"/>
              <a:t>, </a:t>
            </a:r>
            <a:r>
              <a:rPr lang="de-DE" sz="3200" dirty="0" err="1"/>
              <a:t>clash</a:t>
            </a:r>
            <a:r>
              <a:rPr lang="de-DE" sz="3200" dirty="0"/>
              <a:t>, crash, </a:t>
            </a:r>
            <a:r>
              <a:rPr lang="de-DE" sz="3200" dirty="0" err="1"/>
              <a:t>dash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pict|ure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 </a:t>
            </a:r>
            <a:r>
              <a:rPr lang="de-DE" sz="3200" dirty="0" err="1"/>
              <a:t>de|pict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struct|ure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con|struct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script</a:t>
            </a:r>
            <a:r>
              <a:rPr lang="de-DE" sz="3200" dirty="0"/>
              <a:t> | </a:t>
            </a:r>
            <a:r>
              <a:rPr lang="de-DE" sz="3200" dirty="0" err="1"/>
              <a:t>ure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script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conversation</a:t>
            </a:r>
            <a:r>
              <a:rPr lang="de-DE" sz="320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4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2"/>
            <a:ext cx="10515600" cy="1950097"/>
          </a:xfrm>
        </p:spPr>
        <p:txBody>
          <a:bodyPr>
            <a:noAutofit/>
          </a:bodyPr>
          <a:lstStyle/>
          <a:p>
            <a:r>
              <a:rPr lang="de-DE" sz="4000" dirty="0"/>
              <a:t>20. Sind folgende Beispiele heute </a:t>
            </a:r>
            <a:r>
              <a:rPr lang="de-DE" sz="4000" dirty="0" err="1"/>
              <a:t>segmentierbar</a:t>
            </a:r>
            <a:r>
              <a:rPr lang="de-DE" sz="4000" dirty="0"/>
              <a:t>? Waren sie es früher? Welche Veränderungen haben im Laufe der Sprachgeschichte stattgefunden?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017"/>
            <a:ext cx="10515600" cy="3946946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de-DE" dirty="0"/>
              <a:t>Armbrust, Bergfried, Hebamme, Leinwand, Messer, Wiedehopf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Arm | </a:t>
            </a:r>
            <a:r>
              <a:rPr lang="de-DE" dirty="0" err="1"/>
              <a:t>brust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Berg | </a:t>
            </a:r>
            <a:r>
              <a:rPr lang="de-DE" dirty="0" err="1"/>
              <a:t>fried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Heb | </a:t>
            </a:r>
            <a:r>
              <a:rPr lang="de-DE" dirty="0" err="1"/>
              <a:t>amme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Lein | wand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Messer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Wiedehopf</a:t>
            </a:r>
          </a:p>
        </p:txBody>
      </p:sp>
    </p:spTree>
    <p:extLst>
      <p:ext uri="{BB962C8B-B14F-4D97-AF65-F5344CB8AC3E}">
        <p14:creationId xmlns:p14="http://schemas.microsoft.com/office/powerpoint/2010/main" val="30918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BF70-EDA2-F2D8-372E-D71433FE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155765"/>
          </a:xfrm>
        </p:spPr>
        <p:txBody>
          <a:bodyPr>
            <a:normAutofit/>
          </a:bodyPr>
          <a:lstStyle/>
          <a:p>
            <a:r>
              <a:rPr lang="en-US" sz="3200" dirty="0"/>
              <a:t>b. wanton, wassail, wedlock, window, woodchuck, wormwood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wanton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wassail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wedlock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window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wood</a:t>
            </a:r>
            <a:r>
              <a:rPr lang="de-DE" sz="3200" dirty="0"/>
              <a:t> | </a:t>
            </a:r>
            <a:r>
              <a:rPr lang="de-DE" sz="3200" dirty="0" err="1"/>
              <a:t>chuck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 err="1"/>
              <a:t>worm</a:t>
            </a:r>
            <a:r>
              <a:rPr lang="de-DE" sz="3200" dirty="0"/>
              <a:t> | </a:t>
            </a:r>
            <a:r>
              <a:rPr lang="de-DE" sz="3200" dirty="0" err="1"/>
              <a:t>wood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853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6794-C4C6-2215-FBB3-CA4769AA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282"/>
            <a:ext cx="10515600" cy="3713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b="1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3751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Was versteht man unter offenen und geschlossenen Wortarten?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offene Wortart (auch: lexikalische Klasse)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Bestand kann jederzeit erweitert werden</a:t>
            </a:r>
          </a:p>
          <a:p>
            <a:r>
              <a:rPr lang="de-DE" sz="3200" dirty="0"/>
              <a:t>produktive Mechanismen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Wortbildung oder Entlehnung</a:t>
            </a:r>
          </a:p>
          <a:p>
            <a:r>
              <a:rPr lang="de-DE" sz="3200" dirty="0"/>
              <a:t>Anzahl der Elemente entsprechend groß </a:t>
            </a:r>
          </a:p>
          <a:p>
            <a:r>
              <a:rPr lang="de-DE" sz="3200" dirty="0"/>
              <a:t>Beispiele für offene Wortartklassen: Substantive und Verben, je nach Sprache auch Adjektive und Adverbien</a:t>
            </a:r>
          </a:p>
        </p:txBody>
      </p:sp>
    </p:spTree>
    <p:extLst>
      <p:ext uri="{BB962C8B-B14F-4D97-AF65-F5344CB8AC3E}">
        <p14:creationId xmlns:p14="http://schemas.microsoft.com/office/powerpoint/2010/main" val="6003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Was versteht man unter offenen und geschlossenen Wortarten?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geschlossene Wortart: Wortart, deren Bestand nicht oder wenig veränderlich ist</a:t>
            </a:r>
          </a:p>
          <a:p>
            <a:r>
              <a:rPr lang="de-DE" dirty="0"/>
              <a:t>neue Mitglieder entstehen nur durch individuelle und nicht im Einzelfall voraussagbare Prozesse, z.B. Grammatikalisierung </a:t>
            </a:r>
          </a:p>
          <a:p>
            <a:r>
              <a:rPr lang="de-DE" dirty="0"/>
              <a:t>Wörter der geschlossenen Wortklassen = Funktionswörter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Präpositionen, Partikeln, Konjunktionen und Artikel </a:t>
            </a:r>
          </a:p>
        </p:txBody>
      </p:sp>
    </p:spTree>
    <p:extLst>
      <p:ext uri="{BB962C8B-B14F-4D97-AF65-F5344CB8AC3E}">
        <p14:creationId xmlns:p14="http://schemas.microsoft.com/office/powerpoint/2010/main" val="33971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Was ist ein Lexem?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a. Realisierung eines Wortes.</a:t>
            </a:r>
          </a:p>
          <a:p>
            <a:pPr marL="0" indent="0">
              <a:buNone/>
            </a:pPr>
            <a:r>
              <a:rPr lang="de-DE" sz="3200" dirty="0"/>
              <a:t>b. das Sachwortregister im Lexikon.</a:t>
            </a:r>
          </a:p>
          <a:p>
            <a:pPr marL="0" indent="0">
              <a:buNone/>
            </a:pPr>
            <a:r>
              <a:rPr lang="de-DE" sz="3200" dirty="0"/>
              <a:t>c. Eine abstrakte Einheit im mentalen Lexikon, die durch Wortformen realisiert wird. </a:t>
            </a:r>
          </a:p>
          <a:p>
            <a:pPr marL="0" indent="0">
              <a:buNone/>
            </a:pPr>
            <a:r>
              <a:rPr lang="de-DE" sz="3200" dirty="0"/>
              <a:t>d. Eine abstrakte Einheit im mentalen Lexikon, die durch verschiedene Wortarten realisiert wird.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c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307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Welche Funktion haben Wortformen?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a. Sie realisieren Lexeme lautlich oder orthographisch. </a:t>
            </a:r>
          </a:p>
          <a:p>
            <a:pPr marL="0" indent="0">
              <a:buNone/>
            </a:pPr>
            <a:r>
              <a:rPr lang="de-DE" sz="3200" dirty="0"/>
              <a:t>b. Sie lösen Wortbildungsprozesse aus.</a:t>
            </a:r>
          </a:p>
          <a:p>
            <a:pPr marL="0" indent="0">
              <a:buNone/>
            </a:pPr>
            <a:r>
              <a:rPr lang="de-DE" sz="3200" dirty="0"/>
              <a:t>c. Sie teilen Lexeme in abstrakte Einheiten ein.</a:t>
            </a:r>
          </a:p>
          <a:p>
            <a:pPr marL="0" indent="0">
              <a:buNone/>
            </a:pPr>
            <a:r>
              <a:rPr lang="de-DE" sz="3200" dirty="0"/>
              <a:t>d. Sie sind abstrakte Einheiten im mentalen Lexikon.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sz="3200" dirty="0">
                <a:sym typeface="Wingdings" panose="05000000000000000000" pitchFamily="2" charset="2"/>
              </a:rPr>
              <a:t>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Was versteht man unter Flexion? Welche Wortarten kann man flektieren?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Flexion= Bildung der Realisierungsformen (=Wortformen) von Lexemen, die durch wortartspezifische grammatische Kategorien bestimmt wird</a:t>
            </a:r>
          </a:p>
          <a:p>
            <a:r>
              <a:rPr lang="de-DE" sz="3200" dirty="0"/>
              <a:t>Im Deutschen: im Wesentlichen Unterscheidung zweier Arten von Flexion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Deklination und Konjugation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auch Komparation von Adjektiven wird traditionell zur Flexion gerechnet </a:t>
            </a:r>
          </a:p>
        </p:txBody>
      </p:sp>
    </p:spTree>
    <p:extLst>
      <p:ext uri="{BB962C8B-B14F-4D97-AF65-F5344CB8AC3E}">
        <p14:creationId xmlns:p14="http://schemas.microsoft.com/office/powerpoint/2010/main" val="25032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F4060-22FE-337F-DC8C-D6C4BAF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Deklination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E15EB-1EDB-F549-7C83-B84B0394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deklinierbar: Substantive, Adjektive, Pronomen und Artikel </a:t>
            </a:r>
          </a:p>
          <a:p>
            <a:r>
              <a:rPr lang="de-DE" sz="3200" dirty="0"/>
              <a:t>deklinierbare Wörter können Kasus-, Genus- und </a:t>
            </a:r>
            <a:r>
              <a:rPr lang="de-DE" sz="3200" dirty="0" err="1"/>
              <a:t>Numerusmarkierungen</a:t>
            </a:r>
            <a:r>
              <a:rPr lang="de-DE" sz="3200" dirty="0"/>
              <a:t> tragen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Kasus (Fall): Nominativ, Genetiv, Dativ, Akkusativ;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Numerus (Zahl): Singular, Plural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Genus (Geschlecht): Maskulinum, Femininum, Neutrum</a:t>
            </a:r>
          </a:p>
        </p:txBody>
      </p:sp>
    </p:spTree>
    <p:extLst>
      <p:ext uri="{BB962C8B-B14F-4D97-AF65-F5344CB8AC3E}">
        <p14:creationId xmlns:p14="http://schemas.microsoft.com/office/powerpoint/2010/main" val="17109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9BBD9F-771E-48B5-A200-DC731E5582F1}"/>
</file>

<file path=customXml/itemProps2.xml><?xml version="1.0" encoding="utf-8"?>
<ds:datastoreItem xmlns:ds="http://schemas.openxmlformats.org/officeDocument/2006/customXml" ds:itemID="{960BE9B8-CB22-4675-8D52-07095BA68FCE}"/>
</file>

<file path=customXml/itemProps3.xml><?xml version="1.0" encoding="utf-8"?>
<ds:datastoreItem xmlns:ds="http://schemas.openxmlformats.org/officeDocument/2006/customXml" ds:itemID="{C5AB0F15-E80D-4AE2-BC37-BDC5592B6BE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Microsoft Office PowerPoint</Application>
  <PresentationFormat>Breitbild</PresentationFormat>
  <Paragraphs>292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</vt:lpstr>
      <vt:lpstr>Besprechung Übungsblatt 2</vt:lpstr>
      <vt:lpstr>1. Was ist ein Wort? </vt:lpstr>
      <vt:lpstr>2. Was ist der Unterschied zwischen Allomorph und Morphem?</vt:lpstr>
      <vt:lpstr>Was versteht man unter offenen und geschlossenen Wortarten?</vt:lpstr>
      <vt:lpstr>Was versteht man unter offenen und geschlossenen Wortarten?</vt:lpstr>
      <vt:lpstr>3. Was ist ein Lexem?</vt:lpstr>
      <vt:lpstr>4. Welche Funktion haben Wortformen?</vt:lpstr>
      <vt:lpstr>5. Was versteht man unter Flexion? Welche Wortarten kann man flektieren? </vt:lpstr>
      <vt:lpstr>Deklination</vt:lpstr>
      <vt:lpstr>Konjugation</vt:lpstr>
      <vt:lpstr>Komparation von Adjektiven</vt:lpstr>
      <vt:lpstr>6. Füllen Sie die Boxen mit Lexem, Wortform, Zitierform oder grammatisches Wort aus:</vt:lpstr>
      <vt:lpstr>6. Füllen Sie die Boxen mit Lexem, Wortform, Zitierform oder grammatisches Wort aus:</vt:lpstr>
      <vt:lpstr>7. Was sind anrufen und angerufen? </vt:lpstr>
      <vt:lpstr>8. Bestimmen Sie die Wortarten in folgenden Sätzen:</vt:lpstr>
      <vt:lpstr>PowerPoint-Präsentation</vt:lpstr>
      <vt:lpstr>9. Welche Wortart hat folgende Eigenschaften: nicht flektierbar, kann nicht allein Satzglied sein, verlangt keinen Kasus?</vt:lpstr>
      <vt:lpstr>10. Charakterisieren Sie die Wortarten Verb und Adverb mit relevanten Kriterien! </vt:lpstr>
      <vt:lpstr>11. Nennen Sie fünf Beispiele für Endungen, durch die man Wörter als Nomen identifizieren kann. </vt:lpstr>
      <vt:lpstr>12. Deklinieren Sie die folgenden Wörter im Singular und Plural:</vt:lpstr>
      <vt:lpstr>PowerPoint-Präsentation</vt:lpstr>
      <vt:lpstr>13. Worin unterscheiden sich finite von infiniten Verbformen?</vt:lpstr>
      <vt:lpstr>14. Was bedeutet Subjekt-Verb-Kongruenz?</vt:lpstr>
      <vt:lpstr>15. Geben Sie die finite bzw. infinite Verbform, Tempus und Art des Verbs an. Inwiefern kongruieren Subjekt und Verb?</vt:lpstr>
      <vt:lpstr>PowerPoint-Präsentation</vt:lpstr>
      <vt:lpstr>16. Nennen Sie die sieben Arten von Pronomina und geben Sie für jeden Typen zwei Beispiele.</vt:lpstr>
      <vt:lpstr>17. Prüfen Sie die folgenden Beispiele auf ihre Segmentierbarkeit:</vt:lpstr>
      <vt:lpstr>17. Prüfen Sie die folgenden Beispiele auf ihre Segmentierbarkeit:</vt:lpstr>
      <vt:lpstr>b. suddenly, rabbit, without, children; sister, brother, father, mother, daughter</vt:lpstr>
      <vt:lpstr>18. Segmentieren Sie die folgenden Beispiele und geben Sie an, welche der resultierenden Minimalzeichen unikal sind:</vt:lpstr>
      <vt:lpstr>a. Lindwurm, Glühwurm, Holzwurm; entsenden, entbehren; vergeuden, verleumden, verpacken, verlieren; siezen, duzen </vt:lpstr>
      <vt:lpstr>b. baker, grocer, teacher, butcher; singer, beginning, having, writing; booklet, piglet, hamlet; once, twice</vt:lpstr>
      <vt:lpstr>b. baker, grocer, teacher, butcher; singer, beginning, having, writing; booklet, piglet, hamlet; once, twice</vt:lpstr>
      <vt:lpstr>19. Diskutieren Sie die Segmentierbarkeit folgender Beispiele:</vt:lpstr>
      <vt:lpstr>a. zwei, zweifach, Einfalt, Dreifaltigkeit; Reversibilität, Umkehrbarkeit </vt:lpstr>
      <vt:lpstr>b. flash, flame flare; flash, clash, crash, dash; picture, depict, structure, construct, scripture, script; conversation</vt:lpstr>
      <vt:lpstr>20. Sind folgende Beispiele heute segmentierbar? Waren sie es früher? Welche Veränderungen haben im Laufe der Sprachgeschichte stattgefunden?</vt:lpstr>
      <vt:lpstr>b. wanton, wassail, wedlock, window, woodchuck, wormwood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1</cp:revision>
  <dcterms:created xsi:type="dcterms:W3CDTF">2022-11-14T15:55:53Z</dcterms:created>
  <dcterms:modified xsi:type="dcterms:W3CDTF">2022-12-05T16:49:43Z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