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6" r:id="rId11"/>
    <p:sldId id="301" r:id="rId12"/>
    <p:sldId id="302" r:id="rId13"/>
    <p:sldId id="303" r:id="rId14"/>
    <p:sldId id="304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4B957-0EAD-4E19-A50D-96EA0482EE14}" v="63" dt="2022-11-30T16:34:51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Wilhelm" userId="fd3b68dd8ed20a8e" providerId="LiveId" clId="{F914B957-0EAD-4E19-A50D-96EA0482EE14}"/>
    <pc:docChg chg="custSel modSld">
      <pc:chgData name="Antonia Wilhelm" userId="fd3b68dd8ed20a8e" providerId="LiveId" clId="{F914B957-0EAD-4E19-A50D-96EA0482EE14}" dt="2022-11-30T16:34:51.947" v="206" actId="5793"/>
      <pc:docMkLst>
        <pc:docMk/>
      </pc:docMkLst>
      <pc:sldChg chg="modAnim">
        <pc:chgData name="Antonia Wilhelm" userId="fd3b68dd8ed20a8e" providerId="LiveId" clId="{F914B957-0EAD-4E19-A50D-96EA0482EE14}" dt="2022-11-30T10:14:32.735" v="146"/>
        <pc:sldMkLst>
          <pc:docMk/>
          <pc:sldMk cId="1967636576" sldId="294"/>
        </pc:sldMkLst>
      </pc:sldChg>
      <pc:sldChg chg="modSp modAnim">
        <pc:chgData name="Antonia Wilhelm" userId="fd3b68dd8ed20a8e" providerId="LiveId" clId="{F914B957-0EAD-4E19-A50D-96EA0482EE14}" dt="2022-11-30T10:20:00.448" v="198" actId="403"/>
        <pc:sldMkLst>
          <pc:docMk/>
          <pc:sldMk cId="3185085853" sldId="295"/>
        </pc:sldMkLst>
        <pc:spChg chg="mod">
          <ac:chgData name="Antonia Wilhelm" userId="fd3b68dd8ed20a8e" providerId="LiveId" clId="{F914B957-0EAD-4E19-A50D-96EA0482EE14}" dt="2022-11-30T10:20:00.448" v="198" actId="403"/>
          <ac:spMkLst>
            <pc:docMk/>
            <pc:sldMk cId="3185085853" sldId="295"/>
            <ac:spMk id="3" creationId="{783A39CD-1F1B-7502-7EFF-B42658B8D9C3}"/>
          </ac:spMkLst>
        </pc:spChg>
      </pc:sldChg>
      <pc:sldChg chg="modAnim">
        <pc:chgData name="Antonia Wilhelm" userId="fd3b68dd8ed20a8e" providerId="LiveId" clId="{F914B957-0EAD-4E19-A50D-96EA0482EE14}" dt="2022-11-30T10:14:48.247" v="150"/>
        <pc:sldMkLst>
          <pc:docMk/>
          <pc:sldMk cId="1071883103" sldId="296"/>
        </pc:sldMkLst>
      </pc:sldChg>
      <pc:sldChg chg="modAnim">
        <pc:chgData name="Antonia Wilhelm" userId="fd3b68dd8ed20a8e" providerId="LiveId" clId="{F914B957-0EAD-4E19-A50D-96EA0482EE14}" dt="2022-11-30T10:14:58.398" v="151"/>
        <pc:sldMkLst>
          <pc:docMk/>
          <pc:sldMk cId="2009939253" sldId="297"/>
        </pc:sldMkLst>
      </pc:sldChg>
      <pc:sldChg chg="modSp mod modAnim">
        <pc:chgData name="Antonia Wilhelm" userId="fd3b68dd8ed20a8e" providerId="LiveId" clId="{F914B957-0EAD-4E19-A50D-96EA0482EE14}" dt="2022-11-30T10:20:16.775" v="202" actId="27636"/>
        <pc:sldMkLst>
          <pc:docMk/>
          <pc:sldMk cId="1879262371" sldId="298"/>
        </pc:sldMkLst>
        <pc:spChg chg="mod">
          <ac:chgData name="Antonia Wilhelm" userId="fd3b68dd8ed20a8e" providerId="LiveId" clId="{F914B957-0EAD-4E19-A50D-96EA0482EE14}" dt="2022-11-30T10:20:16.775" v="202" actId="27636"/>
          <ac:spMkLst>
            <pc:docMk/>
            <pc:sldMk cId="1879262371" sldId="298"/>
            <ac:spMk id="3" creationId="{783A39CD-1F1B-7502-7EFF-B42658B8D9C3}"/>
          </ac:spMkLst>
        </pc:spChg>
      </pc:sldChg>
      <pc:sldChg chg="modAnim">
        <pc:chgData name="Antonia Wilhelm" userId="fd3b68dd8ed20a8e" providerId="LiveId" clId="{F914B957-0EAD-4E19-A50D-96EA0482EE14}" dt="2022-11-30T10:15:17.463" v="153"/>
        <pc:sldMkLst>
          <pc:docMk/>
          <pc:sldMk cId="3245604126" sldId="299"/>
        </pc:sldMkLst>
      </pc:sldChg>
      <pc:sldChg chg="modAnim">
        <pc:chgData name="Antonia Wilhelm" userId="fd3b68dd8ed20a8e" providerId="LiveId" clId="{F914B957-0EAD-4E19-A50D-96EA0482EE14}" dt="2022-11-30T10:15:24.729" v="155"/>
        <pc:sldMkLst>
          <pc:docMk/>
          <pc:sldMk cId="3910209276" sldId="300"/>
        </pc:sldMkLst>
      </pc:sldChg>
      <pc:sldChg chg="modSp mod modAnim">
        <pc:chgData name="Antonia Wilhelm" userId="fd3b68dd8ed20a8e" providerId="LiveId" clId="{F914B957-0EAD-4E19-A50D-96EA0482EE14}" dt="2022-11-30T10:15:45.145" v="161"/>
        <pc:sldMkLst>
          <pc:docMk/>
          <pc:sldMk cId="2421554057" sldId="301"/>
        </pc:sldMkLst>
        <pc:spChg chg="mod">
          <ac:chgData name="Antonia Wilhelm" userId="fd3b68dd8ed20a8e" providerId="LiveId" clId="{F914B957-0EAD-4E19-A50D-96EA0482EE14}" dt="2022-11-30T10:15:43.849" v="160" actId="14100"/>
          <ac:spMkLst>
            <pc:docMk/>
            <pc:sldMk cId="2421554057" sldId="301"/>
            <ac:spMk id="3" creationId="{783A39CD-1F1B-7502-7EFF-B42658B8D9C3}"/>
          </ac:spMkLst>
        </pc:spChg>
      </pc:sldChg>
      <pc:sldChg chg="modSp modAnim">
        <pc:chgData name="Antonia Wilhelm" userId="fd3b68dd8ed20a8e" providerId="LiveId" clId="{F914B957-0EAD-4E19-A50D-96EA0482EE14}" dt="2022-11-30T10:20:38.761" v="203" actId="403"/>
        <pc:sldMkLst>
          <pc:docMk/>
          <pc:sldMk cId="964475509" sldId="302"/>
        </pc:sldMkLst>
        <pc:spChg chg="mod">
          <ac:chgData name="Antonia Wilhelm" userId="fd3b68dd8ed20a8e" providerId="LiveId" clId="{F914B957-0EAD-4E19-A50D-96EA0482EE14}" dt="2022-11-30T10:20:38.761" v="203" actId="403"/>
          <ac:spMkLst>
            <pc:docMk/>
            <pc:sldMk cId="964475509" sldId="302"/>
            <ac:spMk id="7" creationId="{60CDA37E-2BBB-801A-4199-DB43A816EF6E}"/>
          </ac:spMkLst>
        </pc:spChg>
      </pc:sldChg>
      <pc:sldChg chg="modSp mod modAnim">
        <pc:chgData name="Antonia Wilhelm" userId="fd3b68dd8ed20a8e" providerId="LiveId" clId="{F914B957-0EAD-4E19-A50D-96EA0482EE14}" dt="2022-11-30T10:16:24.680" v="169"/>
        <pc:sldMkLst>
          <pc:docMk/>
          <pc:sldMk cId="2640567672" sldId="303"/>
        </pc:sldMkLst>
        <pc:spChg chg="mod">
          <ac:chgData name="Antonia Wilhelm" userId="fd3b68dd8ed20a8e" providerId="LiveId" clId="{F914B957-0EAD-4E19-A50D-96EA0482EE14}" dt="2022-11-30T10:16:08.882" v="165" actId="2711"/>
          <ac:spMkLst>
            <pc:docMk/>
            <pc:sldMk cId="2640567672" sldId="303"/>
            <ac:spMk id="2" creationId="{E5C23ADD-4102-34F1-6F3F-F5823BAAFC3D}"/>
          </ac:spMkLst>
        </pc:spChg>
      </pc:sldChg>
      <pc:sldChg chg="modSp mod modAnim">
        <pc:chgData name="Antonia Wilhelm" userId="fd3b68dd8ed20a8e" providerId="LiveId" clId="{F914B957-0EAD-4E19-A50D-96EA0482EE14}" dt="2022-11-30T10:16:46.645" v="174"/>
        <pc:sldMkLst>
          <pc:docMk/>
          <pc:sldMk cId="1855405608" sldId="304"/>
        </pc:sldMkLst>
        <pc:spChg chg="mod">
          <ac:chgData name="Antonia Wilhelm" userId="fd3b68dd8ed20a8e" providerId="LiveId" clId="{F914B957-0EAD-4E19-A50D-96EA0482EE14}" dt="2022-11-30T10:16:33.680" v="170" actId="2711"/>
          <ac:spMkLst>
            <pc:docMk/>
            <pc:sldMk cId="1855405608" sldId="304"/>
            <ac:spMk id="2" creationId="{E5C23ADD-4102-34F1-6F3F-F5823BAAFC3D}"/>
          </ac:spMkLst>
        </pc:spChg>
      </pc:sldChg>
      <pc:sldChg chg="modAnim">
        <pc:chgData name="Antonia Wilhelm" userId="fd3b68dd8ed20a8e" providerId="LiveId" clId="{F914B957-0EAD-4E19-A50D-96EA0482EE14}" dt="2022-11-30T10:14:24.827" v="144"/>
        <pc:sldMkLst>
          <pc:docMk/>
          <pc:sldMk cId="2098427373" sldId="305"/>
        </pc:sldMkLst>
      </pc:sldChg>
      <pc:sldChg chg="modAnim">
        <pc:chgData name="Antonia Wilhelm" userId="fd3b68dd8ed20a8e" providerId="LiveId" clId="{F914B957-0EAD-4E19-A50D-96EA0482EE14}" dt="2022-11-30T10:15:33.336" v="157"/>
        <pc:sldMkLst>
          <pc:docMk/>
          <pc:sldMk cId="3961906" sldId="306"/>
        </pc:sldMkLst>
      </pc:sldChg>
      <pc:sldChg chg="modSp modAnim">
        <pc:chgData name="Antonia Wilhelm" userId="fd3b68dd8ed20a8e" providerId="LiveId" clId="{F914B957-0EAD-4E19-A50D-96EA0482EE14}" dt="2022-11-30T10:17:11.653" v="179" actId="2711"/>
        <pc:sldMkLst>
          <pc:docMk/>
          <pc:sldMk cId="424223344" sldId="307"/>
        </pc:sldMkLst>
        <pc:spChg chg="mod">
          <ac:chgData name="Antonia Wilhelm" userId="fd3b68dd8ed20a8e" providerId="LiveId" clId="{F914B957-0EAD-4E19-A50D-96EA0482EE14}" dt="2022-11-30T10:17:11.653" v="179" actId="2711"/>
          <ac:spMkLst>
            <pc:docMk/>
            <pc:sldMk cId="424223344" sldId="307"/>
            <ac:spMk id="2" creationId="{E5C23ADD-4102-34F1-6F3F-F5823BAAFC3D}"/>
          </ac:spMkLst>
        </pc:spChg>
      </pc:sldChg>
      <pc:sldChg chg="modSp mod modAnim">
        <pc:chgData name="Antonia Wilhelm" userId="fd3b68dd8ed20a8e" providerId="LiveId" clId="{F914B957-0EAD-4E19-A50D-96EA0482EE14}" dt="2022-11-30T10:20:57.440" v="204" actId="403"/>
        <pc:sldMkLst>
          <pc:docMk/>
          <pc:sldMk cId="930309668" sldId="308"/>
        </pc:sldMkLst>
        <pc:spChg chg="mod">
          <ac:chgData name="Antonia Wilhelm" userId="fd3b68dd8ed20a8e" providerId="LiveId" clId="{F914B957-0EAD-4E19-A50D-96EA0482EE14}" dt="2022-11-30T10:17:18.640" v="180" actId="2711"/>
          <ac:spMkLst>
            <pc:docMk/>
            <pc:sldMk cId="930309668" sldId="308"/>
            <ac:spMk id="2" creationId="{E5C23ADD-4102-34F1-6F3F-F5823BAAFC3D}"/>
          </ac:spMkLst>
        </pc:spChg>
        <pc:spChg chg="mod">
          <ac:chgData name="Antonia Wilhelm" userId="fd3b68dd8ed20a8e" providerId="LiveId" clId="{F914B957-0EAD-4E19-A50D-96EA0482EE14}" dt="2022-11-30T10:20:57.440" v="204" actId="403"/>
          <ac:spMkLst>
            <pc:docMk/>
            <pc:sldMk cId="930309668" sldId="308"/>
            <ac:spMk id="3" creationId="{783A39CD-1F1B-7502-7EFF-B42658B8D9C3}"/>
          </ac:spMkLst>
        </pc:spChg>
      </pc:sldChg>
      <pc:sldChg chg="modSp modAnim">
        <pc:chgData name="Antonia Wilhelm" userId="fd3b68dd8ed20a8e" providerId="LiveId" clId="{F914B957-0EAD-4E19-A50D-96EA0482EE14}" dt="2022-11-30T10:17:42.738" v="187" actId="2711"/>
        <pc:sldMkLst>
          <pc:docMk/>
          <pc:sldMk cId="2022560583" sldId="309"/>
        </pc:sldMkLst>
        <pc:spChg chg="mod">
          <ac:chgData name="Antonia Wilhelm" userId="fd3b68dd8ed20a8e" providerId="LiveId" clId="{F914B957-0EAD-4E19-A50D-96EA0482EE14}" dt="2022-11-30T10:17:42.738" v="187" actId="2711"/>
          <ac:spMkLst>
            <pc:docMk/>
            <pc:sldMk cId="2022560583" sldId="309"/>
            <ac:spMk id="2" creationId="{E5C23ADD-4102-34F1-6F3F-F5823BAAFC3D}"/>
          </ac:spMkLst>
        </pc:spChg>
      </pc:sldChg>
      <pc:sldChg chg="addSp delSp modSp mod modAnim">
        <pc:chgData name="Antonia Wilhelm" userId="fd3b68dd8ed20a8e" providerId="LiveId" clId="{F914B957-0EAD-4E19-A50D-96EA0482EE14}" dt="2022-11-30T10:17:56.002" v="190"/>
        <pc:sldMkLst>
          <pc:docMk/>
          <pc:sldMk cId="3703130186" sldId="310"/>
        </pc:sldMkLst>
        <pc:spChg chg="mod">
          <ac:chgData name="Antonia Wilhelm" userId="fd3b68dd8ed20a8e" providerId="LiveId" clId="{F914B957-0EAD-4E19-A50D-96EA0482EE14}" dt="2022-11-30T09:50:20.219" v="1" actId="21"/>
          <ac:spMkLst>
            <pc:docMk/>
            <pc:sldMk cId="3703130186" sldId="310"/>
            <ac:spMk id="2" creationId="{E5C23ADD-4102-34F1-6F3F-F5823BAAFC3D}"/>
          </ac:spMkLst>
        </pc:spChg>
        <pc:spChg chg="mod">
          <ac:chgData name="Antonia Wilhelm" userId="fd3b68dd8ed20a8e" providerId="LiveId" clId="{F914B957-0EAD-4E19-A50D-96EA0482EE14}" dt="2022-11-30T09:53:05.581" v="12" actId="14100"/>
          <ac:spMkLst>
            <pc:docMk/>
            <pc:sldMk cId="3703130186" sldId="310"/>
            <ac:spMk id="3" creationId="{783A39CD-1F1B-7502-7EFF-B42658B8D9C3}"/>
          </ac:spMkLst>
        </pc:spChg>
        <pc:spChg chg="add del mod">
          <ac:chgData name="Antonia Wilhelm" userId="fd3b68dd8ed20a8e" providerId="LiveId" clId="{F914B957-0EAD-4E19-A50D-96EA0482EE14}" dt="2022-11-30T09:55:52.556" v="47"/>
          <ac:spMkLst>
            <pc:docMk/>
            <pc:sldMk cId="3703130186" sldId="310"/>
            <ac:spMk id="6" creationId="{2F064627-843A-8332-EEFD-D622E49D3A7D}"/>
          </ac:spMkLst>
        </pc:spChg>
        <pc:picChg chg="add mod">
          <ac:chgData name="Antonia Wilhelm" userId="fd3b68dd8ed20a8e" providerId="LiveId" clId="{F914B957-0EAD-4E19-A50D-96EA0482EE14}" dt="2022-11-30T09:56:40.255" v="56" actId="1076"/>
          <ac:picMkLst>
            <pc:docMk/>
            <pc:sldMk cId="3703130186" sldId="310"/>
            <ac:picMk id="5" creationId="{35A9BFDB-EBB0-9F21-E5DC-4928AEEF5C58}"/>
          </ac:picMkLst>
        </pc:picChg>
        <pc:picChg chg="add del mod">
          <ac:chgData name="Antonia Wilhelm" userId="fd3b68dd8ed20a8e" providerId="LiveId" clId="{F914B957-0EAD-4E19-A50D-96EA0482EE14}" dt="2022-11-30T09:55:32.017" v="39" actId="21"/>
          <ac:picMkLst>
            <pc:docMk/>
            <pc:sldMk cId="3703130186" sldId="310"/>
            <ac:picMk id="8" creationId="{7D498F12-CD2D-908A-A1D8-FBFAAE6FED64}"/>
          </ac:picMkLst>
        </pc:picChg>
      </pc:sldChg>
      <pc:sldChg chg="addSp delSp modSp mod modAnim">
        <pc:chgData name="Antonia Wilhelm" userId="fd3b68dd8ed20a8e" providerId="LiveId" clId="{F914B957-0EAD-4E19-A50D-96EA0482EE14}" dt="2022-11-30T10:18:10.785" v="194"/>
        <pc:sldMkLst>
          <pc:docMk/>
          <pc:sldMk cId="4054947669" sldId="311"/>
        </pc:sldMkLst>
        <pc:spChg chg="mod">
          <ac:chgData name="Antonia Wilhelm" userId="fd3b68dd8ed20a8e" providerId="LiveId" clId="{F914B957-0EAD-4E19-A50D-96EA0482EE14}" dt="2022-11-30T09:56:33.514" v="53" actId="2711"/>
          <ac:spMkLst>
            <pc:docMk/>
            <pc:sldMk cId="4054947669" sldId="311"/>
            <ac:spMk id="2" creationId="{E5C23ADD-4102-34F1-6F3F-F5823BAAFC3D}"/>
          </ac:spMkLst>
        </pc:spChg>
        <pc:spChg chg="del">
          <ac:chgData name="Antonia Wilhelm" userId="fd3b68dd8ed20a8e" providerId="LiveId" clId="{F914B957-0EAD-4E19-A50D-96EA0482EE14}" dt="2022-11-30T09:55:10.454" v="34" actId="931"/>
          <ac:spMkLst>
            <pc:docMk/>
            <pc:sldMk cId="4054947669" sldId="311"/>
            <ac:spMk id="3" creationId="{783A39CD-1F1B-7502-7EFF-B42658B8D9C3}"/>
          </ac:spMkLst>
        </pc:spChg>
        <pc:spChg chg="add del mod">
          <ac:chgData name="Antonia Wilhelm" userId="fd3b68dd8ed20a8e" providerId="LiveId" clId="{F914B957-0EAD-4E19-A50D-96EA0482EE14}" dt="2022-11-30T09:55:46.541" v="44"/>
          <ac:spMkLst>
            <pc:docMk/>
            <pc:sldMk cId="4054947669" sldId="311"/>
            <ac:spMk id="6" creationId="{98E18340-8D68-5053-CAF5-6B5EF89BEE48}"/>
          </ac:spMkLst>
        </pc:spChg>
        <pc:spChg chg="add mod">
          <ac:chgData name="Antonia Wilhelm" userId="fd3b68dd8ed20a8e" providerId="LiveId" clId="{F914B957-0EAD-4E19-A50D-96EA0482EE14}" dt="2022-11-30T09:56:09.251" v="51" actId="14100"/>
          <ac:spMkLst>
            <pc:docMk/>
            <pc:sldMk cId="4054947669" sldId="311"/>
            <ac:spMk id="8" creationId="{4FF5E562-5A50-C12F-F2E1-E0167F02AA0F}"/>
          </ac:spMkLst>
        </pc:spChg>
        <pc:picChg chg="add mod">
          <ac:chgData name="Antonia Wilhelm" userId="fd3b68dd8ed20a8e" providerId="LiveId" clId="{F914B957-0EAD-4E19-A50D-96EA0482EE14}" dt="2022-11-30T09:55:23.927" v="37" actId="1076"/>
          <ac:picMkLst>
            <pc:docMk/>
            <pc:sldMk cId="4054947669" sldId="311"/>
            <ac:picMk id="5" creationId="{88C5F026-96C4-622B-3314-210F4CCB4957}"/>
          </ac:picMkLst>
        </pc:picChg>
        <pc:picChg chg="add mod">
          <ac:chgData name="Antonia Wilhelm" userId="fd3b68dd8ed20a8e" providerId="LiveId" clId="{F914B957-0EAD-4E19-A50D-96EA0482EE14}" dt="2022-11-30T09:56:14.531" v="52" actId="1076"/>
          <ac:picMkLst>
            <pc:docMk/>
            <pc:sldMk cId="4054947669" sldId="311"/>
            <ac:picMk id="7" creationId="{C09EC651-E3D3-45E9-911D-60C7F71BF670}"/>
          </ac:picMkLst>
        </pc:picChg>
      </pc:sldChg>
      <pc:sldChg chg="modSp mod modAnim">
        <pc:chgData name="Antonia Wilhelm" userId="fd3b68dd8ed20a8e" providerId="LiveId" clId="{F914B957-0EAD-4E19-A50D-96EA0482EE14}" dt="2022-11-30T10:18:16.634" v="196"/>
        <pc:sldMkLst>
          <pc:docMk/>
          <pc:sldMk cId="3736714393" sldId="312"/>
        </pc:sldMkLst>
        <pc:spChg chg="mod">
          <ac:chgData name="Antonia Wilhelm" userId="fd3b68dd8ed20a8e" providerId="LiveId" clId="{F914B957-0EAD-4E19-A50D-96EA0482EE14}" dt="2022-11-30T10:10:13.735" v="60" actId="14100"/>
          <ac:spMkLst>
            <pc:docMk/>
            <pc:sldMk cId="3736714393" sldId="312"/>
            <ac:spMk id="2" creationId="{E5C23ADD-4102-34F1-6F3F-F5823BAAFC3D}"/>
          </ac:spMkLst>
        </pc:spChg>
        <pc:spChg chg="mod">
          <ac:chgData name="Antonia Wilhelm" userId="fd3b68dd8ed20a8e" providerId="LiveId" clId="{F914B957-0EAD-4E19-A50D-96EA0482EE14}" dt="2022-11-30T10:11:57.072" v="97" actId="20577"/>
          <ac:spMkLst>
            <pc:docMk/>
            <pc:sldMk cId="3736714393" sldId="312"/>
            <ac:spMk id="3" creationId="{783A39CD-1F1B-7502-7EFF-B42658B8D9C3}"/>
          </ac:spMkLst>
        </pc:spChg>
      </pc:sldChg>
      <pc:sldChg chg="delSp modSp mod modAnim">
        <pc:chgData name="Antonia Wilhelm" userId="fd3b68dd8ed20a8e" providerId="LiveId" clId="{F914B957-0EAD-4E19-A50D-96EA0482EE14}" dt="2022-11-30T16:34:51.947" v="206" actId="5793"/>
        <pc:sldMkLst>
          <pc:docMk/>
          <pc:sldMk cId="2405617065" sldId="313"/>
        </pc:sldMkLst>
        <pc:spChg chg="del">
          <ac:chgData name="Antonia Wilhelm" userId="fd3b68dd8ed20a8e" providerId="LiveId" clId="{F914B957-0EAD-4E19-A50D-96EA0482EE14}" dt="2022-11-30T10:13:20.540" v="140" actId="478"/>
          <ac:spMkLst>
            <pc:docMk/>
            <pc:sldMk cId="2405617065" sldId="313"/>
            <ac:spMk id="2" creationId="{E5C23ADD-4102-34F1-6F3F-F5823BAAFC3D}"/>
          </ac:spMkLst>
        </pc:spChg>
        <pc:spChg chg="mod">
          <ac:chgData name="Antonia Wilhelm" userId="fd3b68dd8ed20a8e" providerId="LiveId" clId="{F914B957-0EAD-4E19-A50D-96EA0482EE14}" dt="2022-11-30T16:34:51.947" v="206" actId="5793"/>
          <ac:spMkLst>
            <pc:docMk/>
            <pc:sldMk cId="2405617065" sldId="313"/>
            <ac:spMk id="3" creationId="{783A39CD-1F1B-7502-7EFF-B42658B8D9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4638-D900-6747-3ACE-7B1533C0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BB91FF-28C1-20DB-D6BF-B2133286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FFE90-4BC5-F296-99A8-0B4D5792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57E62-F60D-81CA-B6E2-6F9EB60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5FA61-141C-1E26-BBA5-9D87663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78DAF-9214-7A33-63D1-2851F0D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CADAA-3ABA-EA4E-4DB3-004E4BE2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AC806-2433-F480-93C0-EE94EA6F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5D222-09B4-733D-DC63-4573B6C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011D7-28E1-9915-5A35-436C49E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5EB7BF-5D8A-4C6A-2B60-40FF484D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A17-EE79-FEEF-CA26-2275BE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CCD67-4CA3-BA1B-CD38-5D3D4ED4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18CD7-F619-B7B2-A97C-02DAAB10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8CE9C-5B73-F97B-CCCA-47038F28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1026-49FE-7551-78EA-17FD52A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82A14-B2D4-72B6-8432-0AB5E430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AC61C-DC92-E3F9-86DE-CE076DF0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509A6-A7A2-8F43-A800-73B5431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744A2-F618-A637-EA48-DDB1665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808D3-8DBE-1BAA-F5B9-E174B0F1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8ACB7-C197-E4FC-A1B5-2CCF4A02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525CB-48A8-C6A1-5F4F-FC8D22CA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409A4-35C7-88B9-DB4D-C5CDBD15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5F2B5-7468-75EE-A8B2-35C0DD2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C828-7B11-1B26-5AF5-88EC875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C0438-55A6-F254-9134-B42F32CD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A5903-F4A7-FAE8-C76C-80C9F00C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AAC5-DA80-BB94-8CA9-0C6FAC49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5E2B9-8F6E-F723-F7D8-1E58255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26D10-7F79-F750-8809-48F61DF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11E8-CC13-0911-27BC-C6BDFABC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9529F-6BB4-B3AE-2CE8-9592240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B0FAE-A509-7D86-8E5D-2A9D857A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DF0EF-1291-3BD1-B1A2-98612A9C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47B74-CBDB-1168-336C-BDC1E200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9533BF-574E-0CF4-6118-CEFF908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6A60D1-12BC-32A9-F92A-EC8D546E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4AA0B0-15E0-47F6-B9F4-4ABA256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8C86-F4F9-4D0E-0520-3A4F895D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64F80D-C05D-8608-3A06-B0263D8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7038-FD94-BB51-7F03-C881C7A5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8CB8B-76C4-02B1-D817-24848902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BC853-192E-F5F9-E3D2-01D2A37B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060D1-105A-5914-40A1-5A8184C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BF890-D41C-D032-491C-CC48436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CD01-EE43-8992-97FD-93D657B0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E05AF-6B1F-888B-03B6-2E2662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E68CE-4688-41FA-DD9A-DFF3EC49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6478E-C761-7BC7-E62E-B1FA31B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371B5-0F75-682D-7EAC-8A7D1BF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AB806-F936-013C-DDF7-CF0016E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89B4-A86D-83DD-3E0D-698C897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B1D977-A820-9CA3-6E43-B3EAD0B72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8FA5-712A-149B-4191-E9CFFC0F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F4BAD-0FBE-5F2E-F10B-6A9D31B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FC359-B373-E47B-36F1-A1F83356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FD11B-55B2-B2E7-D2E3-32720E7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E1D5C-FD7A-70C1-3F93-34566223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F0C9-A80C-FB46-4166-8A71915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13395-0074-1FFC-860A-A8D4B38C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0F4-DC97-4ADC-8DC2-F9664072611D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7074B-87C0-0817-0676-2F68F398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336B8-84B3-5FE4-D489-29A082B03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1673-2D43-2BE4-0AAC-2F586FE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Übungsblatt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9143C-6D55-7A62-3095-AAC85B6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01.12.2022</a:t>
            </a:r>
          </a:p>
        </p:txBody>
      </p:sp>
    </p:spTree>
    <p:extLst>
      <p:ext uri="{BB962C8B-B14F-4D97-AF65-F5344CB8AC3E}">
        <p14:creationId xmlns:p14="http://schemas.microsoft.com/office/powerpoint/2010/main" val="701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8238"/>
          </a:xfrm>
        </p:spPr>
        <p:txBody>
          <a:bodyPr>
            <a:normAutofit fontScale="90000"/>
          </a:bodyPr>
          <a:lstStyle/>
          <a:p>
            <a:r>
              <a:rPr lang="de-DE" dirty="0"/>
              <a:t>5. Bestimmen Sie die Wortbildungstypen der </a:t>
            </a:r>
            <a:r>
              <a:rPr lang="de-DE" dirty="0" err="1"/>
              <a:t>folgendenWörter</a:t>
            </a:r>
            <a:r>
              <a:rPr lang="de-DE" dirty="0"/>
              <a:t>. süß-sauer, TÜV, zugunsten, Azubi, jein, Vergissmeinnicht, Abi, U-Boot, aufgrund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0645"/>
            <a:ext cx="10515600" cy="3816318"/>
          </a:xfrm>
        </p:spPr>
        <p:txBody>
          <a:bodyPr/>
          <a:lstStyle/>
          <a:p>
            <a:r>
              <a:rPr lang="de-DE" sz="3200" dirty="0"/>
              <a:t>Abi: Kurzwortbildung</a:t>
            </a:r>
          </a:p>
          <a:p>
            <a:r>
              <a:rPr lang="de-DE" sz="3200" dirty="0"/>
              <a:t>U-Boot: Abkürzung (bzw. Kurzwortbildung, da ausgesprochen werden kann)</a:t>
            </a:r>
          </a:p>
          <a:p>
            <a:r>
              <a:rPr lang="de-DE" sz="3200" dirty="0"/>
              <a:t>aufgrund: Zusammenrückung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de-DE" dirty="0"/>
              <a:t>6. Wie werden Teile aus mehreren Wörtern bei der Wortkreuzung kombiniert? Nennen Sie ein paar Beispiele dazu.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113"/>
            <a:ext cx="10515600" cy="4598761"/>
          </a:xfrm>
        </p:spPr>
        <p:txBody>
          <a:bodyPr>
            <a:normAutofit/>
          </a:bodyPr>
          <a:lstStyle/>
          <a:p>
            <a:r>
              <a:rPr lang="de-DE" sz="3200" dirty="0"/>
              <a:t>Charakteristisch: zwei lexikalische Stämme werden so miteinander verbunden, dass sie gewissermaßen miteinander ›verschmelzen‹</a:t>
            </a:r>
          </a:p>
          <a:p>
            <a:r>
              <a:rPr lang="de-DE" sz="3200" dirty="0"/>
              <a:t>Morphemgrenzen können dabei also durchbrochen werden</a:t>
            </a:r>
          </a:p>
          <a:p>
            <a:r>
              <a:rPr lang="de-DE" sz="3200" dirty="0"/>
              <a:t>Beispiele: Brexit (engl. Britain + </a:t>
            </a:r>
            <a:r>
              <a:rPr lang="de-DE" sz="3200" dirty="0" err="1"/>
              <a:t>exit</a:t>
            </a:r>
            <a:r>
              <a:rPr lang="de-DE" sz="3200" dirty="0"/>
              <a:t>), Smog (engl. smoke + </a:t>
            </a:r>
            <a:r>
              <a:rPr lang="de-DE" sz="3200" dirty="0" err="1"/>
              <a:t>fog</a:t>
            </a:r>
            <a:r>
              <a:rPr lang="de-DE" sz="3200" dirty="0"/>
              <a:t>) Mechatronik (dt. Mechanik + Elektronik), Teuro (dt. teuer + Euro)</a:t>
            </a:r>
          </a:p>
        </p:txBody>
      </p:sp>
    </p:spTree>
    <p:extLst>
      <p:ext uri="{BB962C8B-B14F-4D97-AF65-F5344CB8AC3E}">
        <p14:creationId xmlns:p14="http://schemas.microsoft.com/office/powerpoint/2010/main" val="24215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2295"/>
          </a:xfrm>
        </p:spPr>
        <p:txBody>
          <a:bodyPr>
            <a:normAutofit fontScale="90000"/>
          </a:bodyPr>
          <a:lstStyle/>
          <a:p>
            <a:r>
              <a:rPr lang="de-DE" dirty="0"/>
              <a:t>7. Analysieren Sie die folgenden Wörter schrittweise in einem Baumdiagramm. Geben Sie zu jedem Analyseschritt die beteiligten Elemente und den Wortbildungstypen an.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0CDA37E-2BBB-801A-4199-DB43A816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365"/>
            <a:ext cx="10515600" cy="3832597"/>
          </a:xfrm>
        </p:spPr>
        <p:txBody>
          <a:bodyPr>
            <a:normAutofit/>
          </a:bodyPr>
          <a:lstStyle/>
          <a:p>
            <a:r>
              <a:rPr lang="de-DE" sz="3200" dirty="0"/>
              <a:t>Vaterschaftsklage(N)</a:t>
            </a:r>
          </a:p>
        </p:txBody>
      </p:sp>
      <p:pic>
        <p:nvPicPr>
          <p:cNvPr id="8" name="Inhaltsplatzhalter 10" descr="Ein Bild, das Text enthält.">
            <a:extLst>
              <a:ext uri="{FF2B5EF4-FFF2-40B4-BE49-F238E27FC236}">
                <a16:creationId xmlns:a16="http://schemas.microsoft.com/office/drawing/2014/main" id="{E4DAAA92-251F-70B5-1BCA-3FE1660F3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0" y="3044097"/>
            <a:ext cx="10512324" cy="28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58" y="66244"/>
            <a:ext cx="10515600" cy="948109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+mn-lt"/>
              </a:rPr>
              <a:t>unzumutbar (A)</a:t>
            </a:r>
          </a:p>
        </p:txBody>
      </p:sp>
      <p:pic>
        <p:nvPicPr>
          <p:cNvPr id="15" name="Inhaltsplatzhalter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699A0A-5954-A02B-C4B4-C574F2E11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32" y="192651"/>
            <a:ext cx="8929210" cy="2602638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9987C23-D197-4291-7BB4-4B1F10962181}"/>
              </a:ext>
            </a:extLst>
          </p:cNvPr>
          <p:cNvSpPr txBox="1"/>
          <p:nvPr/>
        </p:nvSpPr>
        <p:spPr>
          <a:xfrm>
            <a:off x="366409" y="3136612"/>
            <a:ext cx="1023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Flugzeugentführung (N)</a:t>
            </a:r>
          </a:p>
        </p:txBody>
      </p: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EA73FD-02C6-AFDA-F7E3-F200E617F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37" y="3821067"/>
            <a:ext cx="8972314" cy="26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6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170572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+mn-lt"/>
              </a:rPr>
              <a:t>zubetonieren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A0D776-0CB5-B44A-14BB-CA2041EB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49" y="238666"/>
            <a:ext cx="9726051" cy="225161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750168-038C-EA3A-62F1-F6E9AB73A0DB}"/>
              </a:ext>
            </a:extLst>
          </p:cNvPr>
          <p:cNvSpPr txBox="1"/>
          <p:nvPr/>
        </p:nvSpPr>
        <p:spPr>
          <a:xfrm>
            <a:off x="301557" y="2957209"/>
            <a:ext cx="341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Urlaubsvertretung</a:t>
            </a:r>
          </a:p>
        </p:txBody>
      </p:sp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7FFC6B-374F-76BD-7B65-A4892A14B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49" y="3541984"/>
            <a:ext cx="9018767" cy="22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0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+mn-lt"/>
              </a:rPr>
              <a:t>Abzocke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2B1BEDC-9359-17E3-444E-9EF169A53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483" y="499897"/>
            <a:ext cx="9059539" cy="238158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E0A06BE-FEA5-89F6-C4C2-1E7A72F2D856}"/>
              </a:ext>
            </a:extLst>
          </p:cNvPr>
          <p:cNvSpPr txBox="1"/>
          <p:nvPr/>
        </p:nvSpPr>
        <p:spPr>
          <a:xfrm>
            <a:off x="707011" y="349734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Wetterbericht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08B5-DD5F-40D3-5EF4-739C237BD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32" y="3213137"/>
            <a:ext cx="867848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+mn-lt"/>
              </a:rPr>
              <a:t>Durchsuchungsbefehl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1425"/>
            <a:ext cx="10515600" cy="2395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Verwandlungskünstlerin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A1B8D2-4D55-885C-771E-6FC70FC9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8" y="1268278"/>
            <a:ext cx="10287613" cy="216072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ACD8DD-C6FE-1A75-3757-4410D38E8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8" y="4247744"/>
            <a:ext cx="9521170" cy="23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+mn-lt"/>
              </a:rPr>
              <a:t>Abweichler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A17525-E282-92D9-B94D-CBD57D3A7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5" y="2174791"/>
            <a:ext cx="10827033" cy="2508418"/>
          </a:xfrm>
        </p:spPr>
      </p:pic>
    </p:spTree>
    <p:extLst>
      <p:ext uri="{BB962C8B-B14F-4D97-AF65-F5344CB8AC3E}">
        <p14:creationId xmlns:p14="http://schemas.microsoft.com/office/powerpoint/2010/main" val="20225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Analysieren Sie folgende Wortbildungen: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marL="514350" indent="-514350">
              <a:buAutoNum type="alphaLcPeriod"/>
            </a:pPr>
            <a:r>
              <a:rPr lang="de-DE" sz="3200" dirty="0"/>
              <a:t>Bundesausbildungsförderungsgesetz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A9BFDB-EBB0-9F21-E5DC-4928AEEF5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5" y="2669171"/>
            <a:ext cx="988837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6" y="2766218"/>
            <a:ext cx="11541968" cy="1325563"/>
          </a:xfrm>
        </p:spPr>
        <p:txBody>
          <a:bodyPr>
            <a:noAutofit/>
          </a:bodyPr>
          <a:lstStyle/>
          <a:p>
            <a:r>
              <a:rPr lang="de-DE" sz="3200" dirty="0">
                <a:latin typeface="+mn-lt"/>
              </a:rPr>
              <a:t>c. Rindfleischetikettierungsüberwachungsaufgabenübertragungsgesetz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C5F026-96C4-622B-3314-210F4CCB4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4" y="4170887"/>
            <a:ext cx="9710131" cy="232198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9EC651-E3D3-45E9-911D-60C7F71BF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35" y="1065717"/>
            <a:ext cx="7922308" cy="223035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F5E562-5A50-C12F-F2E1-E0167F02AA0F}"/>
              </a:ext>
            </a:extLst>
          </p:cNvPr>
          <p:cNvSpPr txBox="1"/>
          <p:nvPr/>
        </p:nvSpPr>
        <p:spPr>
          <a:xfrm>
            <a:off x="298580" y="447869"/>
            <a:ext cx="6708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b. Kraftfahrzeughaftpflichtversicherung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9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Was sind die wichtigsten Wortbildungsverfahren im Deutschen?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Komposition: z. B. </a:t>
            </a:r>
            <a:r>
              <a:rPr lang="de-DE" sz="3200" dirty="0" err="1"/>
              <a:t>Hustensaft,schwarzweiß</a:t>
            </a:r>
            <a:r>
              <a:rPr lang="de-DE" sz="3200" dirty="0"/>
              <a:t> </a:t>
            </a:r>
          </a:p>
          <a:p>
            <a:r>
              <a:rPr lang="de-DE" sz="3200" dirty="0"/>
              <a:t>Derivation: z. B. Unschlagbarkeit </a:t>
            </a:r>
          </a:p>
          <a:p>
            <a:r>
              <a:rPr lang="de-DE" sz="3200" dirty="0"/>
              <a:t>Konversion: z. B. </a:t>
            </a:r>
            <a:r>
              <a:rPr lang="de-DE" sz="3200" dirty="0" err="1"/>
              <a:t>Ölen,Rot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984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5561"/>
          </a:xfrm>
        </p:spPr>
        <p:txBody>
          <a:bodyPr>
            <a:normAutofit fontScale="90000"/>
          </a:bodyPr>
          <a:lstStyle/>
          <a:p>
            <a:r>
              <a:rPr lang="de-DE" dirty="0"/>
              <a:t>9. Wiederholung: Segmentieren Sie folgende Worte in ihre Morpheme und benennen Sie sie. vergeht, aufgefordert, groß, Fahnen, Logenbesucher, Fernsehens, </a:t>
            </a:r>
            <a:r>
              <a:rPr lang="de-DE" dirty="0" err="1"/>
              <a:t>Versitzplatzung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951"/>
            <a:ext cx="10515600" cy="4254759"/>
          </a:xfrm>
        </p:spPr>
        <p:txBody>
          <a:bodyPr/>
          <a:lstStyle/>
          <a:p>
            <a:r>
              <a:rPr lang="de-DE" sz="3200" dirty="0"/>
              <a:t>vergeht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ver</a:t>
            </a:r>
            <a:r>
              <a:rPr lang="de-DE" sz="3200" dirty="0"/>
              <a:t> | geh | t  (Derivationspräfix | Stamm | Flexionssuffix)</a:t>
            </a:r>
          </a:p>
          <a:p>
            <a:r>
              <a:rPr lang="de-DE" sz="3200" dirty="0"/>
              <a:t>aufgefordert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auf | </a:t>
            </a:r>
            <a:r>
              <a:rPr lang="de-DE" sz="3200" dirty="0" err="1"/>
              <a:t>ge</a:t>
            </a:r>
            <a:r>
              <a:rPr lang="de-DE" sz="3200" dirty="0"/>
              <a:t> | </a:t>
            </a:r>
            <a:r>
              <a:rPr lang="de-DE" sz="3200" dirty="0" err="1"/>
              <a:t>forder</a:t>
            </a:r>
            <a:r>
              <a:rPr lang="de-DE" sz="3200" dirty="0"/>
              <a:t> | t (Derivationspräfix | Zirkumfix | Stamm | Zirkumfix)</a:t>
            </a:r>
          </a:p>
          <a:p>
            <a:r>
              <a:rPr lang="de-DE" sz="3200" dirty="0"/>
              <a:t>groß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groß (Stamm)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71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234"/>
            <a:ext cx="10515600" cy="6512766"/>
          </a:xfrm>
        </p:spPr>
        <p:txBody>
          <a:bodyPr>
            <a:normAutofit/>
          </a:bodyPr>
          <a:lstStyle/>
          <a:p>
            <a:r>
              <a:rPr lang="de-DE" sz="3200" dirty="0"/>
              <a:t>Fahnen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Fahne | n  (Stamm | Flexionssuffix)</a:t>
            </a:r>
          </a:p>
          <a:p>
            <a:r>
              <a:rPr lang="de-DE" sz="3200" dirty="0"/>
              <a:t>Logenbesucher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Loge | n | </a:t>
            </a:r>
            <a:r>
              <a:rPr lang="de-DE" sz="3200" dirty="0" err="1"/>
              <a:t>be</a:t>
            </a:r>
            <a:r>
              <a:rPr lang="de-DE" sz="3200" dirty="0"/>
              <a:t> | such| er (Stamm | FE | </a:t>
            </a:r>
            <a:r>
              <a:rPr lang="de-DE" sz="3200" dirty="0" err="1"/>
              <a:t>Der.Präfix</a:t>
            </a:r>
            <a:r>
              <a:rPr lang="de-DE" sz="3200" dirty="0"/>
              <a:t> | Stamm | </a:t>
            </a:r>
            <a:r>
              <a:rPr lang="de-DE" sz="3200" dirty="0" err="1"/>
              <a:t>Der.suffix</a:t>
            </a:r>
            <a:r>
              <a:rPr lang="de-DE" sz="3200" dirty="0"/>
              <a:t> )</a:t>
            </a:r>
          </a:p>
          <a:p>
            <a:r>
              <a:rPr lang="de-DE" sz="3200" dirty="0"/>
              <a:t>Fernsehens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Fern | </a:t>
            </a:r>
            <a:r>
              <a:rPr lang="de-DE" sz="3200" dirty="0" err="1"/>
              <a:t>seh</a:t>
            </a:r>
            <a:r>
              <a:rPr lang="de-DE" sz="3200" dirty="0"/>
              <a:t> | en | s (Stamm | Stamm | Flexionssuffix |</a:t>
            </a:r>
            <a:r>
              <a:rPr lang="de-DE" sz="3200" dirty="0" err="1"/>
              <a:t>Flexionssuf</a:t>
            </a:r>
            <a:r>
              <a:rPr lang="de-DE" sz="3200" dirty="0"/>
              <a:t>.) </a:t>
            </a:r>
          </a:p>
          <a:p>
            <a:r>
              <a:rPr lang="de-DE" sz="3200" dirty="0" err="1"/>
              <a:t>Versitzplatzung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Ver | sitz | platz | </a:t>
            </a:r>
            <a:r>
              <a:rPr lang="de-DE" sz="3200" dirty="0" err="1"/>
              <a:t>ung</a:t>
            </a:r>
            <a:r>
              <a:rPr lang="de-DE" sz="3200" dirty="0"/>
              <a:t> (</a:t>
            </a:r>
            <a:r>
              <a:rPr lang="de-DE" sz="3200" dirty="0" err="1"/>
              <a:t>Der.Präfix</a:t>
            </a:r>
            <a:r>
              <a:rPr lang="de-DE" sz="3200" dirty="0"/>
              <a:t> | Stamm | Stamm | </a:t>
            </a:r>
            <a:r>
              <a:rPr lang="de-DE" sz="3200" dirty="0" err="1"/>
              <a:t>Der.Suffix</a:t>
            </a:r>
            <a:r>
              <a:rPr lang="de-DE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56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06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Definieren Sie den Begriff ›Determinativkompositum‹ und nennen Sie Beispiele dazu.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10515600" cy="421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Zusammensetzung, bei der das erste Glied das zweite näher bestimmt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z. B. Kartoffelsuppe = Suppe aus Kartoffeln </a:t>
            </a:r>
          </a:p>
        </p:txBody>
      </p:sp>
    </p:spTree>
    <p:extLst>
      <p:ext uri="{BB962C8B-B14F-4D97-AF65-F5344CB8AC3E}">
        <p14:creationId xmlns:p14="http://schemas.microsoft.com/office/powerpoint/2010/main" val="19676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Was bedeutet es, wenn ein Wortbildungsprozess produktiv ist?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produktiver Wortbildungsprozess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gemäß der Regeln können spontan neue Begriffe geformt werden, die für einen beliebigen Sprecher verständlich sind</a:t>
            </a:r>
          </a:p>
          <a:p>
            <a:r>
              <a:rPr lang="de-DE" sz="3200" dirty="0"/>
              <a:t>Beispiel: Determinativkomposition auf Deutsch sehr produktiv, denn </a:t>
            </a:r>
            <a:r>
              <a:rPr lang="de-DE" sz="3200" dirty="0" err="1"/>
              <a:t>z.B</a:t>
            </a:r>
            <a:r>
              <a:rPr lang="de-DE" sz="3200" dirty="0"/>
              <a:t> spontan neu geschaffene Worte wie »Bananenbehälterverkauf« sind verständliche dt. Worte</a:t>
            </a:r>
          </a:p>
          <a:p>
            <a:r>
              <a:rPr lang="de-DE" sz="3200" dirty="0"/>
              <a:t>weitere produktive Wortbildungsprozesse im Deutschen: Komposition, Derivation, Konversion </a:t>
            </a:r>
          </a:p>
          <a:p>
            <a:r>
              <a:rPr lang="de-DE" sz="3200" dirty="0"/>
              <a:t>weniger produktiv: Wortkreuzungen, Abkürzungen</a:t>
            </a:r>
          </a:p>
        </p:txBody>
      </p:sp>
    </p:spTree>
    <p:extLst>
      <p:ext uri="{BB962C8B-B14F-4D97-AF65-F5344CB8AC3E}">
        <p14:creationId xmlns:p14="http://schemas.microsoft.com/office/powerpoint/2010/main" val="31850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Analysieren Sie die folgenden Komposita in Bezug auf die Wortarten ihrer Bestandteile und die zugrundeliegenden Kompositionstypen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759"/>
            <a:ext cx="10515600" cy="4683968"/>
          </a:xfrm>
        </p:spPr>
        <p:txBody>
          <a:bodyPr>
            <a:normAutofit lnSpcReduction="10000"/>
          </a:bodyPr>
          <a:lstStyle/>
          <a:p>
            <a:r>
              <a:rPr lang="de-DE" sz="3200" dirty="0"/>
              <a:t>Bratwurst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brat(en) (Verb), Wurst (Nomen)</a:t>
            </a: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Determinativkompositum</a:t>
            </a:r>
          </a:p>
          <a:p>
            <a:r>
              <a:rPr lang="de-DE" sz="3200" dirty="0"/>
              <a:t>Tennisschuh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Tennis(Nomen), Schuh (Nomen)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Determinativkomposition</a:t>
            </a:r>
          </a:p>
          <a:p>
            <a:r>
              <a:rPr lang="de-DE" sz="3200" dirty="0"/>
              <a:t>Apfelsaft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Apfel(Nomen), Saft(Nomen)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Determinativkomposition</a:t>
            </a:r>
          </a:p>
        </p:txBody>
      </p:sp>
    </p:spTree>
    <p:extLst>
      <p:ext uri="{BB962C8B-B14F-4D97-AF65-F5344CB8AC3E}">
        <p14:creationId xmlns:p14="http://schemas.microsoft.com/office/powerpoint/2010/main" val="10718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9"/>
            <a:ext cx="10515600" cy="6559420"/>
          </a:xfrm>
        </p:spPr>
        <p:txBody>
          <a:bodyPr>
            <a:normAutofit lnSpcReduction="10000"/>
          </a:bodyPr>
          <a:lstStyle/>
          <a:p>
            <a:r>
              <a:rPr lang="de-DE" sz="3200" dirty="0"/>
              <a:t>hellgrün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hell (Adj.), grün (Adj.)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Determinativkomposition</a:t>
            </a:r>
          </a:p>
          <a:p>
            <a:r>
              <a:rPr lang="de-DE" sz="3200" dirty="0"/>
              <a:t>Motorrad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Motor (Nomen), Rad (Nomen)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Determinativkomposition</a:t>
            </a:r>
          </a:p>
          <a:p>
            <a:r>
              <a:rPr lang="de-DE" sz="3200" dirty="0"/>
              <a:t>grasgrün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 Gras(Nomen) grün (Adj.)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Determinativkomposition</a:t>
            </a:r>
          </a:p>
          <a:p>
            <a:r>
              <a:rPr lang="de-DE" sz="3200" dirty="0"/>
              <a:t>Rennwagen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renn{en} (Verb), Wagen(Nomen)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Determinativkomposition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099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878"/>
            <a:ext cx="10515600" cy="6438122"/>
          </a:xfrm>
        </p:spPr>
        <p:txBody>
          <a:bodyPr>
            <a:normAutofit fontScale="92500" lnSpcReduction="10000"/>
          </a:bodyPr>
          <a:lstStyle/>
          <a:p>
            <a:r>
              <a:rPr lang="de-DE" sz="3500" dirty="0"/>
              <a:t>vorgestern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500" dirty="0"/>
              <a:t>vor (</a:t>
            </a:r>
            <a:r>
              <a:rPr lang="de-DE" sz="3500" dirty="0" err="1"/>
              <a:t>Präp</a:t>
            </a:r>
            <a:r>
              <a:rPr lang="de-DE" sz="3500" dirty="0"/>
              <a:t>. ),gestern (Adverb)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500" dirty="0"/>
              <a:t>Determinativkomposition</a:t>
            </a:r>
          </a:p>
          <a:p>
            <a:r>
              <a:rPr lang="de-DE" sz="3500" dirty="0"/>
              <a:t>Hochhaus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500" dirty="0"/>
              <a:t>hoch(Adj.) Haus(Nomen)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500" dirty="0"/>
              <a:t>Determinativkomposition</a:t>
            </a:r>
          </a:p>
          <a:p>
            <a:r>
              <a:rPr lang="de-DE" sz="3500" dirty="0"/>
              <a:t>Vorgarten</a:t>
            </a:r>
          </a:p>
          <a:p>
            <a:pPr marL="0" indent="0">
              <a:buNone/>
            </a:pPr>
            <a:r>
              <a:rPr lang="de-DE" sz="3500" dirty="0">
                <a:sym typeface="Wingdings" panose="05000000000000000000" pitchFamily="2" charset="2"/>
              </a:rPr>
              <a:t></a:t>
            </a:r>
            <a:r>
              <a:rPr lang="de-DE" sz="3500" dirty="0"/>
              <a:t>vor(</a:t>
            </a:r>
            <a:r>
              <a:rPr lang="de-DE" sz="3500" dirty="0" err="1"/>
              <a:t>Präp</a:t>
            </a:r>
            <a:r>
              <a:rPr lang="de-DE" sz="3500" dirty="0"/>
              <a:t>.), Garten(Nomen)</a:t>
            </a:r>
          </a:p>
          <a:p>
            <a:pPr marL="0" indent="0">
              <a:buNone/>
            </a:pPr>
            <a:r>
              <a:rPr lang="de-DE" sz="3500" dirty="0">
                <a:sym typeface="Wingdings" panose="05000000000000000000" pitchFamily="2" charset="2"/>
              </a:rPr>
              <a:t></a:t>
            </a:r>
            <a:r>
              <a:rPr lang="de-DE" sz="3500" dirty="0"/>
              <a:t>Determinativkomposition</a:t>
            </a:r>
          </a:p>
          <a:p>
            <a:r>
              <a:rPr lang="de-DE" sz="3500" dirty="0"/>
              <a:t>Ja-Sager </a:t>
            </a:r>
          </a:p>
          <a:p>
            <a:pPr marL="0" indent="0">
              <a:buNone/>
            </a:pPr>
            <a:r>
              <a:rPr lang="de-DE" sz="3500" dirty="0">
                <a:sym typeface="Wingdings" panose="05000000000000000000" pitchFamily="2" charset="2"/>
              </a:rPr>
              <a:t></a:t>
            </a:r>
            <a:r>
              <a:rPr lang="de-DE" sz="3500" dirty="0"/>
              <a:t>Ja (Partikel), Sager (Nomen)</a:t>
            </a:r>
          </a:p>
          <a:p>
            <a:pPr marL="0" indent="0">
              <a:buNone/>
            </a:pPr>
            <a:r>
              <a:rPr lang="de-DE" sz="3500" dirty="0">
                <a:sym typeface="Wingdings" panose="05000000000000000000" pitchFamily="2" charset="2"/>
              </a:rPr>
              <a:t></a:t>
            </a:r>
            <a:r>
              <a:rPr lang="de-DE" sz="3500" dirty="0"/>
              <a:t>Rektionskomposition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endParaRPr lang="de-DE" sz="4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118"/>
            <a:ext cx="10515600" cy="5467837"/>
          </a:xfrm>
        </p:spPr>
        <p:txBody>
          <a:bodyPr>
            <a:normAutofit/>
          </a:bodyPr>
          <a:lstStyle/>
          <a:p>
            <a:r>
              <a:rPr lang="de-DE" sz="3200" dirty="0"/>
              <a:t>Aha-Erlebnis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aha(</a:t>
            </a:r>
            <a:r>
              <a:rPr lang="de-DE" sz="3200" dirty="0" err="1">
                <a:sym typeface="Wingdings" panose="05000000000000000000" pitchFamily="2" charset="2"/>
              </a:rPr>
              <a:t>Interj</a:t>
            </a:r>
            <a:r>
              <a:rPr lang="de-DE" sz="3200" dirty="0">
                <a:sym typeface="Wingdings" panose="05000000000000000000" pitchFamily="2" charset="2"/>
              </a:rPr>
              <a:t>.), Erlebnis (Nomen)</a:t>
            </a: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Determinativkomposition </a:t>
            </a:r>
          </a:p>
          <a:p>
            <a:r>
              <a:rPr lang="de-DE" sz="3200" dirty="0"/>
              <a:t>Schnellimbiss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schnell(Adj.) Imbiss(Nomen)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Determinativkomposition</a:t>
            </a:r>
          </a:p>
          <a:p>
            <a:r>
              <a:rPr lang="de-DE" sz="3200" dirty="0"/>
              <a:t>Umwelt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um(</a:t>
            </a:r>
            <a:r>
              <a:rPr lang="de-DE" sz="3200" dirty="0" err="1"/>
              <a:t>Präp</a:t>
            </a:r>
            <a:r>
              <a:rPr lang="de-DE" sz="3200" dirty="0"/>
              <a:t>.) Welt (Nomen)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Determinativkomposition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60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8238"/>
          </a:xfrm>
        </p:spPr>
        <p:txBody>
          <a:bodyPr>
            <a:normAutofit fontScale="90000"/>
          </a:bodyPr>
          <a:lstStyle/>
          <a:p>
            <a:r>
              <a:rPr lang="de-DE" dirty="0"/>
              <a:t>5. Bestimmen Sie die Wortbildungstypen der </a:t>
            </a:r>
            <a:r>
              <a:rPr lang="de-DE" dirty="0" err="1"/>
              <a:t>folgendenWörter</a:t>
            </a:r>
            <a:r>
              <a:rPr lang="de-DE" dirty="0"/>
              <a:t>. süß-sauer, TÜV, zugunsten, Azubi, jein, Vergissmeinnicht, Abi, U-Boot, aufgrund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0645"/>
            <a:ext cx="10515600" cy="3816318"/>
          </a:xfrm>
        </p:spPr>
        <p:txBody>
          <a:bodyPr/>
          <a:lstStyle/>
          <a:p>
            <a:r>
              <a:rPr lang="de-DE" sz="3200" dirty="0"/>
              <a:t>süß-sauer: Kopulativkomposition</a:t>
            </a:r>
          </a:p>
          <a:p>
            <a:r>
              <a:rPr lang="de-DE" sz="3200" dirty="0"/>
              <a:t>TÜV: Abkürzung (bzw. Kurzwortbildung, da ausgesprochen werden kann)</a:t>
            </a:r>
          </a:p>
          <a:p>
            <a:r>
              <a:rPr lang="de-DE" sz="3200" dirty="0"/>
              <a:t>zugunsten: Zusammenrückung</a:t>
            </a:r>
          </a:p>
          <a:p>
            <a:r>
              <a:rPr lang="de-DE" sz="3200" dirty="0"/>
              <a:t>Azubi: Kurzwortbildung</a:t>
            </a:r>
          </a:p>
          <a:p>
            <a:r>
              <a:rPr lang="de-DE" sz="3200" dirty="0"/>
              <a:t>jein: Wortkreuzung </a:t>
            </a:r>
          </a:p>
          <a:p>
            <a:r>
              <a:rPr lang="de-DE" sz="3200" dirty="0"/>
              <a:t>Vergissmeinnicht: Phrasenkomposition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2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A882358D22CD4797A0CC5647C8E7EB" ma:contentTypeVersion="2" ma:contentTypeDescription="Ein neues Dokument erstellen." ma:contentTypeScope="" ma:versionID="1cc14fb36eb8d2a822480b105f3b5a81">
  <xsd:schema xmlns:xsd="http://www.w3.org/2001/XMLSchema" xmlns:xs="http://www.w3.org/2001/XMLSchema" xmlns:p="http://schemas.microsoft.com/office/2006/metadata/properties" xmlns:ns2="3e5d1efb-1e66-433b-804b-d6e28790a053" targetNamespace="http://schemas.microsoft.com/office/2006/metadata/properties" ma:root="true" ma:fieldsID="e5d69301aa38a2317487078ee18f75d7" ns2:_="">
    <xsd:import namespace="3e5d1efb-1e66-433b-804b-d6e28790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d1efb-1e66-433b-804b-d6e28790a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4B38F1-D9D7-4DD7-A57D-72F4EC0F83EB}"/>
</file>

<file path=customXml/itemProps2.xml><?xml version="1.0" encoding="utf-8"?>
<ds:datastoreItem xmlns:ds="http://schemas.openxmlformats.org/officeDocument/2006/customXml" ds:itemID="{C910CA0F-ACCE-43A4-825F-0FA207788C4B}"/>
</file>

<file path=customXml/itemProps3.xml><?xml version="1.0" encoding="utf-8"?>
<ds:datastoreItem xmlns:ds="http://schemas.openxmlformats.org/officeDocument/2006/customXml" ds:itemID="{155B472C-2665-4109-84E0-CDBEAA7093E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Breitbild</PresentationFormat>
  <Paragraphs>104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</vt:lpstr>
      <vt:lpstr>Besprechung Übungsblatt 4</vt:lpstr>
      <vt:lpstr>1. Was sind die wichtigsten Wortbildungsverfahren im Deutschen?</vt:lpstr>
      <vt:lpstr>2. Definieren Sie den Begriff ›Determinativkompositum‹ und nennen Sie Beispiele dazu.</vt:lpstr>
      <vt:lpstr>3. Was bedeutet es, wenn ein Wortbildungsprozess produktiv ist?</vt:lpstr>
      <vt:lpstr>4. Analysieren Sie die folgenden Komposita in Bezug auf die Wortarten ihrer Bestandteile und die zugrundeliegenden Kompositionstypen</vt:lpstr>
      <vt:lpstr>PowerPoint-Präsentation</vt:lpstr>
      <vt:lpstr>PowerPoint-Präsentation</vt:lpstr>
      <vt:lpstr>PowerPoint-Präsentation</vt:lpstr>
      <vt:lpstr>5. Bestimmen Sie die Wortbildungstypen der folgendenWörter. süß-sauer, TÜV, zugunsten, Azubi, jein, Vergissmeinnicht, Abi, U-Boot, aufgrund</vt:lpstr>
      <vt:lpstr>5. Bestimmen Sie die Wortbildungstypen der folgendenWörter. süß-sauer, TÜV, zugunsten, Azubi, jein, Vergissmeinnicht, Abi, U-Boot, aufgrund</vt:lpstr>
      <vt:lpstr>6. Wie werden Teile aus mehreren Wörtern bei der Wortkreuzung kombiniert? Nennen Sie ein paar Beispiele dazu.</vt:lpstr>
      <vt:lpstr>7. Analysieren Sie die folgenden Wörter schrittweise in einem Baumdiagramm. Geben Sie zu jedem Analyseschritt die beteiligten Elemente und den Wortbildungstypen an.</vt:lpstr>
      <vt:lpstr>unzumutbar (A)</vt:lpstr>
      <vt:lpstr>zubetonieren</vt:lpstr>
      <vt:lpstr>Abzocke</vt:lpstr>
      <vt:lpstr>Durchsuchungsbefehl</vt:lpstr>
      <vt:lpstr>Abweichler</vt:lpstr>
      <vt:lpstr>8. Analysieren Sie folgende Wortbildungen:</vt:lpstr>
      <vt:lpstr>c. Rindfleischetikettierungsüberwachungsaufgabenübertragungsgesetz</vt:lpstr>
      <vt:lpstr>9. Wiederholung: Segmentieren Sie folgende Worte in ihre Morpheme und benennen Sie sie. vergeht, aufgefordert, groß, Fahnen, Logenbesucher, Fernsehens, Versitzplatzung 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Besprechung Übungsblatt 1</dc:title>
  <dc:creator>Antonia Wilhelm</dc:creator>
  <cp:lastModifiedBy>Antonia Wilhelm</cp:lastModifiedBy>
  <cp:revision>3</cp:revision>
  <dcterms:created xsi:type="dcterms:W3CDTF">2022-11-09T13:28:51Z</dcterms:created>
  <dcterms:modified xsi:type="dcterms:W3CDTF">2022-11-30T16:34:57Z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0x0101001AA882358D22CD4797A0CC5647C8E7EB</vt:lpwstr>
  </property>
</Properties>
</file>