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68B48-6CCD-472F-A412-F95E05216218}" v="10" dt="2023-02-01T16:42:22.127"/>
    <p1510:client id="{4A711E4F-781E-435A-8F13-3C983C3CE96A}" v="1" dt="2023-02-07T11:44:27.304"/>
    <p1510:client id="{5E57254D-CAC7-487A-A5D5-9EE23AEA8612}" v="7" dt="2023-01-18T21:45:05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a Chiara Palisch" userId="S::ampa00001@uni-saarland.de::1f2b4517-868d-469f-8e8e-6c0eb377d651" providerId="AD" clId="Web-{4A711E4F-781E-435A-8F13-3C983C3CE96A}"/>
    <pc:docChg chg="modSld">
      <pc:chgData name="Amira Chiara Palisch" userId="S::ampa00001@uni-saarland.de::1f2b4517-868d-469f-8e8e-6c0eb377d651" providerId="AD" clId="Web-{4A711E4F-781E-435A-8F13-3C983C3CE96A}" dt="2023-02-07T11:44:27.304" v="0" actId="1076"/>
      <pc:docMkLst>
        <pc:docMk/>
      </pc:docMkLst>
      <pc:sldChg chg="modSp">
        <pc:chgData name="Amira Chiara Palisch" userId="S::ampa00001@uni-saarland.de::1f2b4517-868d-469f-8e8e-6c0eb377d651" providerId="AD" clId="Web-{4A711E4F-781E-435A-8F13-3C983C3CE96A}" dt="2023-02-07T11:44:27.304" v="0" actId="1076"/>
        <pc:sldMkLst>
          <pc:docMk/>
          <pc:sldMk cId="839332107" sldId="298"/>
        </pc:sldMkLst>
        <pc:picChg chg="mod">
          <ac:chgData name="Amira Chiara Palisch" userId="S::ampa00001@uni-saarland.de::1f2b4517-868d-469f-8e8e-6c0eb377d651" providerId="AD" clId="Web-{4A711E4F-781E-435A-8F13-3C983C3CE96A}" dt="2023-02-07T11:44:27.304" v="0" actId="1076"/>
          <ac:picMkLst>
            <pc:docMk/>
            <pc:sldMk cId="839332107" sldId="298"/>
            <ac:picMk id="7" creationId="{91E89116-490E-96EA-7BBA-BCE8F53B2E23}"/>
          </ac:picMkLst>
        </pc:picChg>
      </pc:sldChg>
    </pc:docChg>
  </pc:docChgLst>
  <pc:docChgLst>
    <pc:chgData name="Jannis Patrick Cavelius" userId="S::jaca00001@uni-saarland.de::2f8cd41d-8177-4557-91ce-5f743fc1c750" providerId="AD" clId="Web-{42168B48-6CCD-472F-A412-F95E05216218}"/>
    <pc:docChg chg="modSld">
      <pc:chgData name="Jannis Patrick Cavelius" userId="S::jaca00001@uni-saarland.de::2f8cd41d-8177-4557-91ce-5f743fc1c750" providerId="AD" clId="Web-{42168B48-6CCD-472F-A412-F95E05216218}" dt="2023-02-01T16:42:22.127" v="9" actId="1076"/>
      <pc:docMkLst>
        <pc:docMk/>
      </pc:docMkLst>
      <pc:sldChg chg="modSp">
        <pc:chgData name="Jannis Patrick Cavelius" userId="S::jaca00001@uni-saarland.de::2f8cd41d-8177-4557-91ce-5f743fc1c750" providerId="AD" clId="Web-{42168B48-6CCD-472F-A412-F95E05216218}" dt="2023-02-01T16:42:22.127" v="9" actId="1076"/>
        <pc:sldMkLst>
          <pc:docMk/>
          <pc:sldMk cId="2616224662" sldId="296"/>
        </pc:sldMkLst>
        <pc:picChg chg="mod">
          <ac:chgData name="Jannis Patrick Cavelius" userId="S::jaca00001@uni-saarland.de::2f8cd41d-8177-4557-91ce-5f743fc1c750" providerId="AD" clId="Web-{42168B48-6CCD-472F-A412-F95E05216218}" dt="2023-02-01T16:42:20.893" v="8" actId="1076"/>
          <ac:picMkLst>
            <pc:docMk/>
            <pc:sldMk cId="2616224662" sldId="296"/>
            <ac:picMk id="5" creationId="{0DB95E85-AE5B-D83F-2CE4-C62F92B12DFE}"/>
          </ac:picMkLst>
        </pc:picChg>
        <pc:picChg chg="mod">
          <ac:chgData name="Jannis Patrick Cavelius" userId="S::jaca00001@uni-saarland.de::2f8cd41d-8177-4557-91ce-5f743fc1c750" providerId="AD" clId="Web-{42168B48-6CCD-472F-A412-F95E05216218}" dt="2023-02-01T16:42:22.127" v="9" actId="1076"/>
          <ac:picMkLst>
            <pc:docMk/>
            <pc:sldMk cId="2616224662" sldId="296"/>
            <ac:picMk id="7" creationId="{66D317F1-2A8E-8CE8-BA92-B3246418E13A}"/>
          </ac:picMkLst>
        </pc:picChg>
      </pc:sldChg>
    </pc:docChg>
  </pc:docChgLst>
  <pc:docChgLst>
    <pc:chgData name="Antonia Wilhelm" userId="fd3b68dd8ed20a8e" providerId="LiveId" clId="{5E57254D-CAC7-487A-A5D5-9EE23AEA8612}"/>
    <pc:docChg chg="custSel modSld">
      <pc:chgData name="Antonia Wilhelm" userId="fd3b68dd8ed20a8e" providerId="LiveId" clId="{5E57254D-CAC7-487A-A5D5-9EE23AEA8612}" dt="2023-01-18T21:45:05.978" v="11"/>
      <pc:docMkLst>
        <pc:docMk/>
      </pc:docMkLst>
      <pc:sldChg chg="modAnim">
        <pc:chgData name="Antonia Wilhelm" userId="fd3b68dd8ed20a8e" providerId="LiveId" clId="{5E57254D-CAC7-487A-A5D5-9EE23AEA8612}" dt="2023-01-18T20:26:10.988" v="0"/>
        <pc:sldMkLst>
          <pc:docMk/>
          <pc:sldMk cId="2304845730" sldId="299"/>
        </pc:sldMkLst>
      </pc:sldChg>
      <pc:sldChg chg="modAnim">
        <pc:chgData name="Antonia Wilhelm" userId="fd3b68dd8ed20a8e" providerId="LiveId" clId="{5E57254D-CAC7-487A-A5D5-9EE23AEA8612}" dt="2023-01-18T20:26:15.263" v="1"/>
        <pc:sldMkLst>
          <pc:docMk/>
          <pc:sldMk cId="2914728434" sldId="300"/>
        </pc:sldMkLst>
      </pc:sldChg>
      <pc:sldChg chg="addSp delSp modSp mod delAnim modAnim">
        <pc:chgData name="Antonia Wilhelm" userId="fd3b68dd8ed20a8e" providerId="LiveId" clId="{5E57254D-CAC7-487A-A5D5-9EE23AEA8612}" dt="2023-01-18T21:45:05.978" v="11"/>
        <pc:sldMkLst>
          <pc:docMk/>
          <pc:sldMk cId="2944732142" sldId="301"/>
        </pc:sldMkLst>
        <pc:spChg chg="add del mod">
          <ac:chgData name="Antonia Wilhelm" userId="fd3b68dd8ed20a8e" providerId="LiveId" clId="{5E57254D-CAC7-487A-A5D5-9EE23AEA8612}" dt="2023-01-18T21:44:41.137" v="4" actId="931"/>
          <ac:spMkLst>
            <pc:docMk/>
            <pc:sldMk cId="2944732142" sldId="301"/>
            <ac:spMk id="13" creationId="{8532F66D-839A-FA87-955C-A766734F5A04}"/>
          </ac:spMkLst>
        </pc:spChg>
        <pc:picChg chg="del">
          <ac:chgData name="Antonia Wilhelm" userId="fd3b68dd8ed20a8e" providerId="LiveId" clId="{5E57254D-CAC7-487A-A5D5-9EE23AEA8612}" dt="2023-01-18T21:44:30.721" v="3" actId="478"/>
          <ac:picMkLst>
            <pc:docMk/>
            <pc:sldMk cId="2944732142" sldId="301"/>
            <ac:picMk id="6" creationId="{7B481036-992D-7B7E-5020-BFB6EFDDFEDF}"/>
          </ac:picMkLst>
        </pc:picChg>
        <pc:picChg chg="add mod">
          <ac:chgData name="Antonia Wilhelm" userId="fd3b68dd8ed20a8e" providerId="LiveId" clId="{5E57254D-CAC7-487A-A5D5-9EE23AEA8612}" dt="2023-01-18T21:44:47.556" v="8" actId="1076"/>
          <ac:picMkLst>
            <pc:docMk/>
            <pc:sldMk cId="2944732142" sldId="301"/>
            <ac:picMk id="15" creationId="{203ADBBA-13C6-AA16-9F0F-84EEDB46C7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4638-D900-6747-3ACE-7B1533C0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BB91FF-28C1-20DB-D6BF-B2133286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FFE90-4BC5-F296-99A8-0B4D5792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7E62-F60D-81CA-B6E2-6F9EB60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FA61-141C-1E26-BBA5-9D87663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78DAF-9214-7A33-63D1-2851F0D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CADAA-3ABA-EA4E-4DB3-004E4BE2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AC806-2433-F480-93C0-EE94EA6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D222-09B4-733D-DC63-4573B6C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011D7-28E1-9915-5A35-436C49E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5EB7BF-5D8A-4C6A-2B60-40FF484D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A17-EE79-FEEF-CA26-2275BE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CD67-4CA3-BA1B-CD38-5D3D4ED4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18CD7-F619-B7B2-A97C-02DAAB1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CE9C-5B73-F97B-CCCA-47038F28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1026-49FE-7551-78EA-17FD52A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2A14-B2D4-72B6-8432-0AB5E430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AC61C-DC92-E3F9-86DE-CE076DF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509A6-A7A2-8F43-A800-73B5431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744A2-F618-A637-EA48-DDB1665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808D3-8DBE-1BAA-F5B9-E174B0F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8ACB7-C197-E4FC-A1B5-2CCF4A0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525CB-48A8-C6A1-5F4F-FC8D22CA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409A4-35C7-88B9-DB4D-C5CDBD15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5F2B5-7468-75EE-A8B2-35C0DD2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C828-7B11-1B26-5AF5-88EC875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C0438-55A6-F254-9134-B42F32CD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A5903-F4A7-FAE8-C76C-80C9F00C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AAC5-DA80-BB94-8CA9-0C6FAC4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5E2B9-8F6E-F723-F7D8-1E58255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26D10-7F79-F750-8809-48F61DF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11E8-CC13-0911-27BC-C6BDFAB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9529F-6BB4-B3AE-2CE8-9592240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B0FAE-A509-7D86-8E5D-2A9D857A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DF0EF-1291-3BD1-B1A2-98612A9C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47B74-CBDB-1168-336C-BDC1E200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533BF-574E-0CF4-6118-CEFF908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A60D1-12BC-32A9-F92A-EC8D546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4AA0B0-15E0-47F6-B9F4-4ABA25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C86-F4F9-4D0E-0520-3A4F895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4F80D-C05D-8608-3A06-B0263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7038-FD94-BB51-7F03-C881C7A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8CB8B-76C4-02B1-D817-24848902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BC853-192E-F5F9-E3D2-01D2A37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060D1-105A-5914-40A1-5A8184C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BF890-D41C-D032-491C-CC48436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CD01-EE43-8992-97FD-93D657B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05AF-6B1F-888B-03B6-2E2662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E68CE-4688-41FA-DD9A-DFF3EC49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478E-C761-7BC7-E62E-B1FA31B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371B5-0F75-682D-7EAC-8A7D1BF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AB806-F936-013C-DDF7-CF0016E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89B4-A86D-83DD-3E0D-698C89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B1D977-A820-9CA3-6E43-B3EAD0B7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8FA5-712A-149B-4191-E9CFFC0F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F4BAD-0FBE-5F2E-F10B-6A9D31B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FC359-B373-E47B-36F1-A1F83356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FD11B-55B2-B2E7-D2E3-32720E7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E1D5C-FD7A-70C1-3F93-3456622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F0C9-A80C-FB46-4166-8A71915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13395-0074-1FFC-860A-A8D4B38C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0F4-DC97-4ADC-8DC2-F9664072611D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7074B-87C0-0817-0676-2F68F398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336B8-84B3-5FE4-D489-29A082B0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9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19.01.2023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06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93C58-A625-7072-5B2C-EEA5762B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8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1. Stellen Sie die D-Struktur und die S-Struktur der folgenden Sätze dar: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2CDFE-0FE4-93E0-EAC2-9B75C465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841"/>
            <a:ext cx="10515600" cy="4824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1.1. Wer hat </a:t>
            </a:r>
            <a:r>
              <a:rPr lang="de-DE" sz="3200" dirty="0" err="1"/>
              <a:t>Dumbledore</a:t>
            </a:r>
            <a:r>
              <a:rPr lang="de-DE" sz="3200" dirty="0"/>
              <a:t> getötet?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613671-E3C1-4896-2E8B-B49362E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16" y="2285773"/>
            <a:ext cx="7808456" cy="42007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C67D66-0E84-B2C5-F7FF-581C8DF68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47" y="2052929"/>
            <a:ext cx="5446648" cy="44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2CDFE-0FE4-93E0-EAC2-9B75C465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1.2. Wen hat </a:t>
            </a:r>
            <a:r>
              <a:rPr lang="de-DE" sz="3200" dirty="0" err="1"/>
              <a:t>Dobby</a:t>
            </a:r>
            <a:r>
              <a:rPr lang="de-DE" sz="3200" dirty="0"/>
              <a:t> gewarnt?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206F82-D5AA-BCF2-EB51-32534BC96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8" y="1314119"/>
            <a:ext cx="5822944" cy="48628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93153C-D758-D1EA-D4AF-58E114AE9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3" y="969717"/>
            <a:ext cx="5496539" cy="52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2CDFE-0FE4-93E0-EAC2-9B75C465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1.3. Welchem Schüler hat Moody geholfen?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B95E85-AE5B-D83F-2CE4-C62F92B1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0" y="1803021"/>
            <a:ext cx="6265451" cy="42976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6D317F1-2A8E-8CE8-BA92-B3246418E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32" y="1819158"/>
            <a:ext cx="5652743" cy="43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2CDFE-0FE4-93E0-EAC2-9B75C465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910"/>
            <a:ext cx="10515600" cy="586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1.4. Welchen Brief an Filch hat Harry gelesen?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54BC05-9F15-5035-210B-2D576EE1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" y="1509485"/>
            <a:ext cx="6644821" cy="41197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C9256AB-6DCC-01F5-9F06-DC7B33B0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1509486"/>
            <a:ext cx="5722526" cy="41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5C8DE-D9BC-766E-7519-B70E6F29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Suchen und korrigieren Sie die Fehler: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B80309F-9C66-8EDA-E065-953C713C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0" y="1690688"/>
            <a:ext cx="5412650" cy="429956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1E89116-490E-96EA-7BBA-BCE8F53B2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6" y="1360329"/>
            <a:ext cx="3727314" cy="458881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9D70FF2-EAD3-9ACA-9DD7-43F0057379F8}"/>
              </a:ext>
            </a:extLst>
          </p:cNvPr>
          <p:cNvSpPr/>
          <p:nvPr/>
        </p:nvSpPr>
        <p:spPr>
          <a:xfrm>
            <a:off x="6273405" y="3429000"/>
            <a:ext cx="1175675" cy="555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3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5C8DE-D9BC-766E-7519-B70E6F29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Suchen und korrigieren Sie die Fehler: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9D70FF2-EAD3-9ACA-9DD7-43F0057379F8}"/>
              </a:ext>
            </a:extLst>
          </p:cNvPr>
          <p:cNvSpPr/>
          <p:nvPr/>
        </p:nvSpPr>
        <p:spPr>
          <a:xfrm>
            <a:off x="5704238" y="3429000"/>
            <a:ext cx="1175675" cy="555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3C00519-97F9-8743-78AB-6C7E0309E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2040907"/>
            <a:ext cx="4879070" cy="3856039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407DB6-61D1-D816-DAA5-8A74BF47B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97" y="1220876"/>
            <a:ext cx="2354226" cy="55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4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5C8DE-D9BC-766E-7519-B70E6F29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Suchen und korrigieren Sie die Fehler: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9D70FF2-EAD3-9ACA-9DD7-43F0057379F8}"/>
              </a:ext>
            </a:extLst>
          </p:cNvPr>
          <p:cNvSpPr/>
          <p:nvPr/>
        </p:nvSpPr>
        <p:spPr>
          <a:xfrm>
            <a:off x="5704238" y="3429000"/>
            <a:ext cx="1175675" cy="555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7F28F5-1113-201B-5C1F-1632C3629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9" y="2058704"/>
            <a:ext cx="5401364" cy="3642299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19DEC-57D1-EEBF-46ED-100F6CAF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6" y="1918745"/>
            <a:ext cx="3439426" cy="39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5C8DE-D9BC-766E-7519-B70E6F29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Suchen und korrigieren Sie die Fehler: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9D70FF2-EAD3-9ACA-9DD7-43F0057379F8}"/>
              </a:ext>
            </a:extLst>
          </p:cNvPr>
          <p:cNvSpPr/>
          <p:nvPr/>
        </p:nvSpPr>
        <p:spPr>
          <a:xfrm>
            <a:off x="6596726" y="3429000"/>
            <a:ext cx="1175675" cy="555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714A1C5-7A24-EA3C-03AE-B629E30A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293583"/>
            <a:ext cx="3141913" cy="5381175"/>
          </a:xfrm>
          <a:prstGeom prst="rect">
            <a:avLst/>
          </a:prstGeo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203ADBBA-13C6-AA16-9F0F-84EEDB46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3" y="2039696"/>
            <a:ext cx="5847030" cy="4146499"/>
          </a:xfrm>
        </p:spPr>
      </p:pic>
    </p:spTree>
    <p:extLst>
      <p:ext uri="{BB962C8B-B14F-4D97-AF65-F5344CB8AC3E}">
        <p14:creationId xmlns:p14="http://schemas.microsoft.com/office/powerpoint/2010/main" val="29447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2" ma:contentTypeDescription="Ein neues Dokument erstellen." ma:contentTypeScope="" ma:versionID="1cc14fb36eb8d2a822480b105f3b5a81">
  <xsd:schema xmlns:xsd="http://www.w3.org/2001/XMLSchema" xmlns:xs="http://www.w3.org/2001/XMLSchema" xmlns:p="http://schemas.microsoft.com/office/2006/metadata/properties" xmlns:ns2="3e5d1efb-1e66-433b-804b-d6e28790a053" targetNamespace="http://schemas.microsoft.com/office/2006/metadata/properties" ma:root="true" ma:fieldsID="e5d69301aa38a2317487078ee18f75d7" ns2:_="">
    <xsd:import namespace="3e5d1efb-1e66-433b-804b-d6e28790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1efb-1e66-433b-804b-d6e28790a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8EA934-6392-494E-BF08-C02AB34FB4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AE4C17-E405-4FED-ADD8-6DA8D712D7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4E6455-13F3-4213-97B4-0ED7F55271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d1efb-1e66-433b-804b-d6e28790a0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12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Besprechung Übungsblatt 9</vt:lpstr>
      <vt:lpstr>1. Stellen Sie die D-Struktur und die S-Struktur der folgenden Sätze dar:</vt:lpstr>
      <vt:lpstr>PowerPoint-Präsentation</vt:lpstr>
      <vt:lpstr>PowerPoint-Präsentation</vt:lpstr>
      <vt:lpstr>PowerPoint-Präsentation</vt:lpstr>
      <vt:lpstr>2. Suchen und korrigieren Sie die Fehler:</vt:lpstr>
      <vt:lpstr>2. Suchen und korrigieren Sie die Fehler:</vt:lpstr>
      <vt:lpstr>2. Suchen und korrigieren Sie die Fehler:</vt:lpstr>
      <vt:lpstr>2. Suchen und korrigieren Sie die Fehler: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13</cp:revision>
  <dcterms:created xsi:type="dcterms:W3CDTF">2022-11-09T13:28:51Z</dcterms:created>
  <dcterms:modified xsi:type="dcterms:W3CDTF">2023-02-07T11:44:27Z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0x0101001AA882358D22CD4797A0CC5647C8E7EB</vt:lpwstr>
  </property>
</Properties>
</file>