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3"/>
  </p:notesMasterIdLst>
  <p:sldIdLst>
    <p:sldId id="263" r:id="rId5"/>
    <p:sldId id="262" r:id="rId6"/>
    <p:sldId id="323" r:id="rId7"/>
    <p:sldId id="344" r:id="rId8"/>
    <p:sldId id="345" r:id="rId9"/>
    <p:sldId id="346" r:id="rId10"/>
    <p:sldId id="347" r:id="rId11"/>
    <p:sldId id="348" r:id="rId12"/>
    <p:sldId id="349" r:id="rId13"/>
    <p:sldId id="350" r:id="rId14"/>
    <p:sldId id="351" r:id="rId15"/>
    <p:sldId id="358" r:id="rId16"/>
    <p:sldId id="352" r:id="rId17"/>
    <p:sldId id="353" r:id="rId18"/>
    <p:sldId id="355" r:id="rId19"/>
    <p:sldId id="354" r:id="rId20"/>
    <p:sldId id="357" r:id="rId21"/>
    <p:sldId id="356" r:id="rId22"/>
  </p:sldIdLst>
  <p:sldSz cx="12192000" cy="6858000"/>
  <p:notesSz cx="7104063" cy="10234613"/>
  <p:custDataLst>
    <p:tags r:id="rId24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 Slides" id="{E631FFDE-1010-498F-9120-6F57EFC23AC7}">
          <p14:sldIdLst>
            <p14:sldId id="263"/>
            <p14:sldId id="262"/>
            <p14:sldId id="32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8"/>
            <p14:sldId id="352"/>
            <p14:sldId id="353"/>
            <p14:sldId id="355"/>
            <p14:sldId id="354"/>
            <p14:sldId id="357"/>
            <p14:sldId id="356"/>
          </p14:sldIdLst>
        </p14:section>
        <p14:section name="Exercises" id="{F1A870C2-B449-4C0F-8767-F787725E7480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E9EC"/>
    <a:srgbClr val="4F81BD"/>
    <a:srgbClr val="FFFFFF"/>
    <a:srgbClr val="000000"/>
    <a:srgbClr val="D8262E"/>
    <a:srgbClr val="CC0000"/>
    <a:srgbClr val="D81C24"/>
    <a:srgbClr val="9BBB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3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71" autoAdjust="0"/>
    <p:restoredTop sz="73767" autoAdjust="0"/>
  </p:normalViewPr>
  <p:slideViewPr>
    <p:cSldViewPr snapToGrid="0" snapToObjects="1">
      <p:cViewPr varScale="1">
        <p:scale>
          <a:sx n="92" d="100"/>
          <a:sy n="92" d="100"/>
        </p:scale>
        <p:origin x="1920" y="17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104" d="100"/>
          <a:sy n="104" d="100"/>
        </p:scale>
        <p:origin x="275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992" y="0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/>
          <a:lstStyle>
            <a:lvl1pPr algn="r">
              <a:defRPr sz="1300"/>
            </a:lvl1pPr>
          </a:lstStyle>
          <a:p>
            <a:fld id="{77EA1514-F326-1840-B15D-D4720038598B}" type="datetimeFigureOut">
              <a:rPr lang="en-US" smtClean="0"/>
              <a:t>3/11/25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2875" y="768350"/>
            <a:ext cx="6818313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75" tIns="49538" rIns="99075" bIns="49538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407" y="4861441"/>
            <a:ext cx="5683250" cy="4605576"/>
          </a:xfrm>
          <a:prstGeom prst="rect">
            <a:avLst/>
          </a:prstGeom>
        </p:spPr>
        <p:txBody>
          <a:bodyPr vert="horz" lIns="99075" tIns="49538" rIns="99075" bIns="49538" rtlCol="0"/>
          <a:lstStyle/>
          <a:p>
            <a:pPr lvl="0"/>
            <a:r>
              <a:rPr lang="en-AU"/>
              <a:t>Click to edit Master text styles</a:t>
            </a:r>
          </a:p>
          <a:p>
            <a:pPr lvl="1"/>
            <a:r>
              <a:rPr lang="en-AU"/>
              <a:t>Second level</a:t>
            </a:r>
          </a:p>
          <a:p>
            <a:pPr lvl="2"/>
            <a:r>
              <a:rPr lang="en-AU"/>
              <a:t>Third level</a:t>
            </a:r>
          </a:p>
          <a:p>
            <a:pPr lvl="3"/>
            <a:r>
              <a:rPr lang="en-AU"/>
              <a:t>Fourth level</a:t>
            </a:r>
          </a:p>
          <a:p>
            <a:pPr lvl="4"/>
            <a:r>
              <a:rPr lang="en-AU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l">
              <a:defRPr sz="13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992" y="9721106"/>
            <a:ext cx="3078427" cy="511731"/>
          </a:xfrm>
          <a:prstGeom prst="rect">
            <a:avLst/>
          </a:prstGeom>
        </p:spPr>
        <p:txBody>
          <a:bodyPr vert="horz" lIns="99075" tIns="49538" rIns="99075" bIns="49538" rtlCol="0" anchor="b"/>
          <a:lstStyle>
            <a:lvl1pPr algn="r">
              <a:defRPr sz="1300"/>
            </a:lvl1pPr>
          </a:lstStyle>
          <a:p>
            <a:fld id="{BA3E024E-F835-6D45-89C3-0E2F93EE799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7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2E8AF7CA-B53A-442A-A928-F7DF1261151C}" type="datetime1">
              <a:rPr lang="en-AU" smtClean="0"/>
              <a:t>11/3/2025</a:t>
            </a:fld>
            <a:endParaRPr lang="en-US" dirty="0"/>
          </a:p>
        </p:txBody>
      </p:sp>
      <p:sp>
        <p:nvSpPr>
          <p:cNvPr id="6" name="Header Placeholder 5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r>
              <a:rPr lang="en-US"/>
              <a:t>IoT Week 02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13563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Another song alternative: https://</a:t>
            </a:r>
            <a:r>
              <a:rPr lang="en-US" dirty="0" err="1"/>
              <a:t>www.youtube.com</a:t>
            </a:r>
            <a:r>
              <a:rPr lang="en-US" dirty="0"/>
              <a:t>/</a:t>
            </a:r>
            <a:r>
              <a:rPr lang="en-US" dirty="0" err="1"/>
              <a:t>watch?v</a:t>
            </a:r>
            <a:r>
              <a:rPr lang="en-US" dirty="0"/>
              <a:t>=_AU1yyy_At4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576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5344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331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2994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E024E-F835-6D45-89C3-0E2F93EE799A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495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 userDrawn="1"/>
        </p:nvSpPr>
        <p:spPr>
          <a:xfrm>
            <a:off x="920424" y="691642"/>
            <a:ext cx="10360351" cy="5616575"/>
          </a:xfrm>
          <a:prstGeom prst="roundRect">
            <a:avLst>
              <a:gd name="adj" fmla="val 766"/>
            </a:avLst>
          </a:prstGeom>
          <a:solidFill>
            <a:srgbClr val="D81C24">
              <a:alpha val="14902"/>
            </a:srgbClr>
          </a:solidFill>
          <a:ln>
            <a:solidFill>
              <a:srgbClr val="D81C2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600">
              <a:latin typeface="+mj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051133" y="1293778"/>
            <a:ext cx="10084038" cy="1396829"/>
          </a:xfrm>
          <a:prstGeom prst="rect">
            <a:avLst/>
          </a:prstGeom>
          <a:noFill/>
        </p:spPr>
        <p:txBody>
          <a:bodyPr anchor="t"/>
          <a:lstStyle>
            <a:lvl1pPr>
              <a:defRPr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r>
              <a:rPr lang="en-AU" noProof="0" dirty="0"/>
              <a:t>Session/Presentation Title</a:t>
            </a:r>
          </a:p>
        </p:txBody>
      </p:sp>
      <p:sp>
        <p:nvSpPr>
          <p:cNvPr id="10" name="Table Placeholder 9"/>
          <p:cNvSpPr>
            <a:spLocks noGrp="1"/>
          </p:cNvSpPr>
          <p:nvPr>
            <p:ph type="tbl" sz="quarter" idx="13" hasCustomPrompt="1"/>
          </p:nvPr>
        </p:nvSpPr>
        <p:spPr>
          <a:xfrm>
            <a:off x="1051131" y="4732016"/>
            <a:ext cx="10084039" cy="1450021"/>
          </a:xfrm>
          <a:noFill/>
        </p:spPr>
        <p:txBody>
          <a:bodyPr anchor="t">
            <a:normAutofit/>
          </a:bodyPr>
          <a:lstStyle>
            <a:lvl1pPr marL="0" indent="0">
              <a:buNone/>
              <a:defRPr sz="140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r>
              <a:rPr lang="en-AU" dirty="0"/>
              <a:t>Replace this with a table of units – 2 columns – National ID and Title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1051132" y="819761"/>
            <a:ext cx="10084039" cy="341659"/>
          </a:xfrm>
          <a:noFill/>
        </p:spPr>
        <p:txBody>
          <a:bodyPr anchor="ctr">
            <a:noAutofit/>
          </a:bodyPr>
          <a:lstStyle>
            <a:lvl1pPr marL="0" indent="0" algn="l">
              <a:buNone/>
              <a:defRPr sz="1800" baseline="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AU" dirty="0"/>
              <a:t>Week/Session 00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1051130" y="4211303"/>
            <a:ext cx="10084038" cy="428986"/>
          </a:xfrm>
          <a:noFill/>
        </p:spPr>
        <p:txBody>
          <a:bodyPr vert="horz" lIns="91440" tIns="45720" rIns="91440" bIns="45720" rtlCol="0"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en-AU" sz="1600" b="0" dirty="0">
                <a:solidFill>
                  <a:schemeClr val="bg1">
                    <a:lumMod val="9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noProof="0" dirty="0"/>
              <a:t>Cluster Name</a:t>
            </a:r>
            <a:endParaRPr lang="en-AU" dirty="0"/>
          </a:p>
        </p:txBody>
      </p:sp>
      <p:sp>
        <p:nvSpPr>
          <p:cNvPr id="9" name="TextBox 8"/>
          <p:cNvSpPr txBox="1"/>
          <p:nvPr userDrawn="1"/>
        </p:nvSpPr>
        <p:spPr>
          <a:xfrm>
            <a:off x="1051132" y="2852738"/>
            <a:ext cx="1871530" cy="57230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indent="0">
              <a:spcBef>
                <a:spcPct val="20000"/>
              </a:spcBef>
              <a:buFont typeface="Arial"/>
              <a:buNone/>
              <a:defRPr sz="2800" baseline="0">
                <a:solidFill>
                  <a:schemeClr val="bg1">
                    <a:lumMod val="75000"/>
                  </a:schemeClr>
                </a:solidFill>
              </a:defRPr>
            </a:lvl1pPr>
            <a:lvl2pPr indent="0" algn="ctr">
              <a:spcBef>
                <a:spcPct val="20000"/>
              </a:spcBef>
              <a:buFont typeface="Arial"/>
              <a:buNone/>
              <a:defRPr sz="2800" baseline="0">
                <a:solidFill>
                  <a:schemeClr val="tx1">
                    <a:tint val="75000"/>
                  </a:schemeClr>
                </a:solidFill>
              </a:defRPr>
            </a:lvl2pPr>
            <a:lvl3pPr indent="0" algn="ctr">
              <a:spcBef>
                <a:spcPct val="20000"/>
              </a:spcBef>
              <a:buFont typeface="Arial"/>
              <a:buNone/>
              <a:defRPr sz="2400" baseline="0">
                <a:solidFill>
                  <a:schemeClr val="tx1">
                    <a:tint val="75000"/>
                  </a:schemeClr>
                </a:solidFill>
              </a:defRPr>
            </a:lvl3pPr>
            <a:lvl4pPr indent="0" algn="ctr">
              <a:spcBef>
                <a:spcPct val="20000"/>
              </a:spcBef>
              <a:buFont typeface="Arial"/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4pPr>
            <a:lvl5pPr indent="0" algn="ctr">
              <a:spcBef>
                <a:spcPct val="20000"/>
              </a:spcBef>
              <a:buFont typeface="Arial"/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5pPr>
            <a:lvl6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6pPr>
            <a:lvl7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7pPr>
            <a:lvl8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8pPr>
            <a:lvl9pPr indent="0" algn="ctr">
              <a:spcBef>
                <a:spcPct val="20000"/>
              </a:spcBef>
              <a:buFont typeface="Arial"/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sz="2000" dirty="0">
                <a:solidFill>
                  <a:schemeClr val="bg1">
                    <a:lumMod val="75000"/>
                  </a:schemeClr>
                </a:solidFill>
                <a:latin typeface="+mj-lt"/>
              </a:rPr>
              <a:t>Presented by: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6" hasCustomPrompt="1"/>
          </p:nvPr>
        </p:nvSpPr>
        <p:spPr>
          <a:xfrm>
            <a:off x="2991027" y="2862841"/>
            <a:ext cx="8144143" cy="562200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>
                <a:solidFill>
                  <a:schemeClr val="bg1">
                    <a:lumMod val="75000"/>
                  </a:schemeClr>
                </a:solidFill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="1" noProof="0" dirty="0">
                <a:solidFill>
                  <a:schemeClr val="bg1">
                    <a:lumMod val="95000"/>
                  </a:schemeClr>
                </a:solidFill>
              </a:rPr>
              <a:t>Given &amp; Last Name</a:t>
            </a:r>
          </a:p>
        </p:txBody>
      </p:sp>
      <p:sp>
        <p:nvSpPr>
          <p:cNvPr id="19" name="Content Placeholder 18"/>
          <p:cNvSpPr>
            <a:spLocks noGrp="1"/>
          </p:cNvSpPr>
          <p:nvPr>
            <p:ph sz="quarter" idx="17" hasCustomPrompt="1"/>
          </p:nvPr>
        </p:nvSpPr>
        <p:spPr>
          <a:xfrm>
            <a:off x="1050925" y="3516767"/>
            <a:ext cx="10083800" cy="602809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lang="en-AU" sz="2000" dirty="0" smtClean="0">
                <a:latin typeface="+mj-lt"/>
              </a:defRPr>
            </a:lvl1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AU" sz="3200" b="1" dirty="0">
                <a:solidFill>
                  <a:schemeClr val="bg1">
                    <a:lumMod val="85000"/>
                  </a:schemeClr>
                </a:solidFill>
              </a:rPr>
              <a:t>Course ID and Title</a:t>
            </a:r>
          </a:p>
        </p:txBody>
      </p:sp>
    </p:spTree>
    <p:extLst>
      <p:ext uri="{BB962C8B-B14F-4D97-AF65-F5344CB8AC3E}">
        <p14:creationId xmlns:p14="http://schemas.microsoft.com/office/powerpoint/2010/main" val="41900696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  <p15:guide id="3" pos="574" userDrawn="1">
          <p15:clr>
            <a:srgbClr val="FBAE40"/>
          </p15:clr>
        </p15:guide>
        <p15:guide id="4" pos="7106" userDrawn="1">
          <p15:clr>
            <a:srgbClr val="FBAE40"/>
          </p15:clr>
        </p15:guide>
        <p15:guide id="5" orient="horz" pos="436" userDrawn="1">
          <p15:clr>
            <a:srgbClr val="FBAE40"/>
          </p15:clr>
        </p15:guide>
        <p15:guide id="6" orient="horz" pos="3974" userDrawn="1">
          <p15:clr>
            <a:srgbClr val="FBAE40"/>
          </p15:clr>
        </p15:guide>
        <p15:guide id="7" orient="horz" pos="1797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973062"/>
            <a:ext cx="7212496" cy="4911874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3/11/25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C9126EA6-A663-AD41-9474-BAFD5F86078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16528" y="973063"/>
            <a:ext cx="3030587" cy="4911873"/>
          </a:xfrm>
          <a:prstGeom prst="roundRect">
            <a:avLst>
              <a:gd name="adj" fmla="val 3523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989589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3/11/25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C9126EA6-A663-AD41-9474-BAFD5F86078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" y="710508"/>
            <a:ext cx="10972800" cy="4948123"/>
          </a:xfrm>
          <a:prstGeom prst="roundRect">
            <a:avLst>
              <a:gd name="adj" fmla="val 1876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609600" y="5755274"/>
            <a:ext cx="10972800" cy="52783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18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31824688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3/11/25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ED779252-2DB5-164E-B413-9653D35CC4E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253685" y="672443"/>
            <a:ext cx="3328716" cy="5395071"/>
          </a:xfrm>
          <a:prstGeom prst="roundRect">
            <a:avLst>
              <a:gd name="adj" fmla="val 4147"/>
            </a:avLst>
          </a:prstGeom>
          <a:blipFill>
            <a:blip r:embed="rId2">
              <a:alphaModFix/>
            </a:blip>
            <a:stretch>
              <a:fillRect l="16" r="16"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  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FC5ADCF-7EA1-3644-9B75-D84582085E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600" y="671513"/>
            <a:ext cx="7416800" cy="5396001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40789277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76053"/>
            <a:ext cx="6207659" cy="382380"/>
          </a:xfrm>
          <a:prstGeom prst="rect">
            <a:avLst/>
          </a:prstGeom>
        </p:spPr>
        <p:txBody>
          <a:bodyPr anchor="t"/>
          <a:lstStyle>
            <a:lvl1pPr algn="l">
              <a:defRPr sz="1800" b="1" cap="none">
                <a:solidFill>
                  <a:schemeClr val="bg1">
                    <a:lumMod val="65000"/>
                  </a:schemeClr>
                </a:solidFill>
                <a:latin typeface="+mn-lt"/>
              </a:defRPr>
            </a:lvl1pPr>
          </a:lstStyle>
          <a:p>
            <a:r>
              <a:rPr lang="en-AU" noProof="0" dirty="0"/>
              <a:t>PRESENTATION TEMPLATE CREATED BY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7D5DACE-FF0F-2D46-93D3-295ECF1DA8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78086" y="873914"/>
            <a:ext cx="1561468" cy="1561468"/>
          </a:xfrm>
          <a:prstGeom prst="roundRect">
            <a:avLst>
              <a:gd name="adj" fmla="val 4112"/>
            </a:avLst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2700" cap="rnd">
            <a:solidFill>
              <a:srgbClr val="D8262E">
                <a:alpha val="50000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1358681"/>
            <a:ext cx="6207659" cy="633082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85000"/>
                  </a:schemeClr>
                </a:solidFill>
                <a:latin typeface="+mj-lt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AU" noProof="0" dirty="0"/>
              <a:t>Adrian Gould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2101835"/>
            <a:ext cx="6207659" cy="333547"/>
          </a:xfrm>
        </p:spPr>
        <p:txBody>
          <a:bodyPr>
            <a:normAutofit/>
          </a:bodyPr>
          <a:lstStyle>
            <a:lvl1pPr marL="0" indent="0">
              <a:buNone/>
              <a:defRPr sz="1100">
                <a:solidFill>
                  <a:schemeClr val="bg1">
                    <a:lumMod val="75000"/>
                  </a:schemeClr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AU" noProof="0" dirty="0"/>
              <a:t>LECTURER SOFTWARE DEVELOPMENT, WEB DEVELOPMENT, IOT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450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3/11/25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20986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493776"/>
            <a:ext cx="4011084" cy="94132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493776"/>
            <a:ext cx="6815667" cy="563239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99615"/>
            <a:ext cx="4011084" cy="46265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291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oundRect">
            <a:avLst>
              <a:gd name="adj" fmla="val 2544"/>
            </a:avLst>
          </a:prstGeom>
          <a:solidFill>
            <a:schemeClr val="tx2">
              <a:lumMod val="60000"/>
              <a:lumOff val="4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38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AU" noProof="0" dirty="0"/>
              <a:t>Week/Session 00 – Presentation Title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AU" noProof="0" smtClean="0"/>
              <a:t>11/3/2025</a:t>
            </a:fld>
            <a:endParaRPr lang="en-AU" noProof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AU" noProof="0" smtClean="0"/>
              <a:t>‹#›</a:t>
            </a:fld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1471725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9109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794618"/>
            <a:ext cx="10972800" cy="2191698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2FB0483-D927-6C4B-9F8E-0CBFBED89EA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09600" y="4182975"/>
            <a:ext cx="10972800" cy="2191699"/>
          </a:xfrm>
        </p:spPr>
        <p:txBody>
          <a:bodyPr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</p:spTree>
    <p:extLst>
      <p:ext uri="{BB962C8B-B14F-4D97-AF65-F5344CB8AC3E}">
        <p14:creationId xmlns:p14="http://schemas.microsoft.com/office/powerpoint/2010/main" val="2527477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7699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3/11/25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4379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406903"/>
            <a:ext cx="8514522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906713"/>
            <a:ext cx="8514522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Picture Placeholder 8">
            <a:extLst>
              <a:ext uri="{FF2B5EF4-FFF2-40B4-BE49-F238E27FC236}">
                <a16:creationId xmlns:a16="http://schemas.microsoft.com/office/drawing/2014/main" id="{F7D5DACE-FF0F-2D46-93D3-295ECF1DA88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812656" y="2900636"/>
            <a:ext cx="1769744" cy="2868342"/>
          </a:xfrm>
          <a:prstGeom prst="roundRect">
            <a:avLst>
              <a:gd name="adj" fmla="val 4112"/>
            </a:avLst>
          </a:prstGeom>
          <a:blipFill>
            <a:blip r:embed="rId2"/>
            <a:stretch>
              <a:fillRect l="16" r="16"/>
            </a:stretch>
          </a:blipFill>
          <a:ln w="12700" cap="rnd">
            <a:solidFill>
              <a:srgbClr val="D8262E">
                <a:alpha val="50000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6445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 noProof="0"/>
              <a:t>Click to edit Master title style</a:t>
            </a:r>
            <a:endParaRPr lang="en-AU" noProof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65600" y="1600202"/>
            <a:ext cx="7416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3/11/25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Picture Placeholder 8">
            <a:extLst>
              <a:ext uri="{FF2B5EF4-FFF2-40B4-BE49-F238E27FC236}">
                <a16:creationId xmlns:a16="http://schemas.microsoft.com/office/drawing/2014/main" id="{CB08A67E-3ED8-7842-9A36-FDA51ABEB2A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9601" y="1600203"/>
            <a:ext cx="2792484" cy="4525963"/>
          </a:xfrm>
          <a:prstGeom prst="roundRect">
            <a:avLst>
              <a:gd name="adj" fmla="val 3374"/>
            </a:avLst>
          </a:prstGeom>
          <a:blipFill>
            <a:blip r:embed="rId2"/>
            <a:stretch>
              <a:fillRect l="16" r="16"/>
            </a:stretch>
          </a:blipFill>
          <a:ln>
            <a:solidFill>
              <a:srgbClr val="D8262E">
                <a:alpha val="50196"/>
              </a:srgbClr>
            </a:solidFill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4302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499892"/>
            <a:ext cx="10972800" cy="100320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489C6-6277-454E-AECF-6C3872A9450F}" type="datetimeFigureOut">
              <a:rPr lang="en-US" smtClean="0"/>
              <a:t>3/11/25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1F46F4-8938-5C4A-A3E0-434D3C3588F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5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794617"/>
            <a:ext cx="10972800" cy="45634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AU" noProof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482040"/>
            <a:ext cx="2844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56F489C6-6277-454E-AECF-6C3872A9450F}" type="datetimeFigureOut">
              <a:rPr lang="en-US" smtClean="0"/>
              <a:pPr/>
              <a:t>3/11/25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482040"/>
            <a:ext cx="3860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482040"/>
            <a:ext cx="2844800" cy="30175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fld id="{741F46F4-8938-5C4A-A3E0-434D3C3588F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Title Placeholder 14">
            <a:extLst>
              <a:ext uri="{FF2B5EF4-FFF2-40B4-BE49-F238E27FC236}">
                <a16:creationId xmlns:a16="http://schemas.microsoft.com/office/drawing/2014/main" id="{ED1A118C-2DC5-9B4D-B303-C0863344BC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1" y="477254"/>
            <a:ext cx="10972799" cy="1248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AU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AC6D13-C18D-29E2-A4B3-45703AA194A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865813" y="63500"/>
            <a:ext cx="48895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0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OFFICIAL</a:t>
            </a:r>
          </a:p>
        </p:txBody>
      </p:sp>
    </p:spTree>
    <p:extLst>
      <p:ext uri="{BB962C8B-B14F-4D97-AF65-F5344CB8AC3E}">
        <p14:creationId xmlns:p14="http://schemas.microsoft.com/office/powerpoint/2010/main" val="701323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51" r:id="rId2"/>
    <p:sldLayoutId id="2147483650" r:id="rId3"/>
    <p:sldLayoutId id="2147483665" r:id="rId4"/>
    <p:sldLayoutId id="2147483652" r:id="rId5"/>
    <p:sldLayoutId id="2147483653" r:id="rId6"/>
    <p:sldLayoutId id="2147483661" r:id="rId7"/>
    <p:sldLayoutId id="2147483662" r:id="rId8"/>
    <p:sldLayoutId id="2147483654" r:id="rId9"/>
    <p:sldLayoutId id="2147483663" r:id="rId10"/>
    <p:sldLayoutId id="2147483664" r:id="rId11"/>
    <p:sldLayoutId id="2147483660" r:id="rId12"/>
    <p:sldLayoutId id="2147483668" r:id="rId13"/>
    <p:sldLayoutId id="2147483655" r:id="rId14"/>
    <p:sldLayoutId id="2147483656" r:id="rId15"/>
    <p:sldLayoutId id="2147483657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4200" b="1" i="0" kern="1200" spc="50" baseline="0">
          <a:solidFill>
            <a:schemeClr val="bg1">
              <a:lumMod val="9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 baseline="0">
          <a:solidFill>
            <a:schemeClr val="bg1">
              <a:lumMod val="9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themeOverride" Target="../theme/themeOverride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gW6dFpTMk8s?feature=oembed" TargetMode="External"/><Relationship Id="rId4" Type="http://schemas.openxmlformats.org/officeDocument/2006/relationships/image" Target="../media/image10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video" Target="https://www.youtube.com/embed/QFOBcAiQm7I?start=45&amp;feature=oembed" TargetMode="External"/><Relationship Id="rId1" Type="http://schemas.openxmlformats.org/officeDocument/2006/relationships/video" Target="https://www.youtube.com/embed/6ul-cZyuYq4?start=34&amp;feature=oembed" TargetMode="External"/><Relationship Id="rId6" Type="http://schemas.openxmlformats.org/officeDocument/2006/relationships/image" Target="../media/image9.jpeg"/><Relationship Id="rId5" Type="http://schemas.openxmlformats.org/officeDocument/2006/relationships/image" Target="../media/image8.jpeg"/><Relationship Id="rId4" Type="http://schemas.openxmlformats.org/officeDocument/2006/relationships/notesSlide" Target="../notesSlides/notesSlide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 for remote repos: GitHub</a:t>
            </a:r>
            <a:endParaRPr lang="en-AU" dirty="0"/>
          </a:p>
        </p:txBody>
      </p:sp>
      <p:graphicFrame>
        <p:nvGraphicFramePr>
          <p:cNvPr id="20" name="Table Placeholder 19"/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1863193679"/>
              </p:ext>
            </p:extLst>
          </p:nvPr>
        </p:nvGraphicFramePr>
        <p:xfrm>
          <a:off x="1050925" y="4732339"/>
          <a:ext cx="10084246" cy="828489"/>
        </p:xfrm>
        <a:graphic>
          <a:graphicData uri="http://schemas.openxmlformats.org/drawingml/2006/table">
            <a:tbl>
              <a:tblPr firstCol="1" bandRow="1">
                <a:tableStyleId>{0E3FDE45-AF77-4B5C-9715-49D594BDF05E}</a:tableStyleId>
              </a:tblPr>
              <a:tblGrid>
                <a:gridCol w="1718314">
                  <a:extLst>
                    <a:ext uri="{9D8B030D-6E8A-4147-A177-3AD203B41FA5}">
                      <a16:colId xmlns:a16="http://schemas.microsoft.com/office/drawing/2014/main" val="1432791058"/>
                    </a:ext>
                  </a:extLst>
                </a:gridCol>
                <a:gridCol w="8365932">
                  <a:extLst>
                    <a:ext uri="{9D8B030D-6E8A-4147-A177-3AD203B41FA5}">
                      <a16:colId xmlns:a16="http://schemas.microsoft.com/office/drawing/2014/main" val="517524959"/>
                    </a:ext>
                  </a:extLst>
                </a:gridCol>
              </a:tblGrid>
              <a:tr h="445717">
                <a:tc>
                  <a:txBody>
                    <a:bodyPr/>
                    <a:lstStyle/>
                    <a:p>
                      <a:pPr marR="4699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ICTICT449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699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Use version control systems in development environments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2270444"/>
                  </a:ext>
                </a:extLst>
              </a:tr>
              <a:tr h="382772">
                <a:tc>
                  <a:txBody>
                    <a:bodyPr/>
                    <a:lstStyle/>
                    <a:p>
                      <a:pPr marR="4699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ICTPRG430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R="46990"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AU" sz="2000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+mn-lt"/>
                          <a:ea typeface="Times New Roman" panose="02020603050405020304" pitchFamily="18" charset="0"/>
                          <a:cs typeface="Arial" panose="020B0604020202020204" pitchFamily="34" charset="0"/>
                        </a:rPr>
                        <a:t>Introductory object-oriented techniques</a:t>
                      </a: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15138155"/>
                  </a:ext>
                </a:extLst>
              </a:tr>
            </a:tbl>
          </a:graphicData>
        </a:graphic>
      </p:graphicFrame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AU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AU" dirty="0"/>
              <a:t>Applied Programming in Python</a:t>
            </a:r>
          </a:p>
        </p:txBody>
      </p:sp>
      <p:sp>
        <p:nvSpPr>
          <p:cNvPr id="40" name="Text Placeholder 39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AU" dirty="0"/>
              <a:t>Various</a:t>
            </a:r>
          </a:p>
        </p:txBody>
      </p:sp>
      <p:sp>
        <p:nvSpPr>
          <p:cNvPr id="41" name="Content Placeholder 40"/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AU" dirty="0"/>
              <a:t>ICT40120 Certificate IV in Information Technology</a:t>
            </a:r>
          </a:p>
        </p:txBody>
      </p:sp>
    </p:spTree>
    <p:extLst>
      <p:ext uri="{BB962C8B-B14F-4D97-AF65-F5344CB8AC3E}">
        <p14:creationId xmlns:p14="http://schemas.microsoft.com/office/powerpoint/2010/main" val="19083223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F4BEC-BDCC-6047-70BE-69EAA5F8A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 before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BC0CD-758B-102C-3DB1-F7090E405B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people and organizations want to </a:t>
            </a:r>
            <a:r>
              <a:rPr lang="en-US" b="1" dirty="0"/>
              <a:t>review proposed changes</a:t>
            </a:r>
            <a:r>
              <a:rPr lang="en-US" dirty="0"/>
              <a:t> prior to merging</a:t>
            </a:r>
          </a:p>
          <a:p>
            <a:r>
              <a:rPr lang="en-US" b="1" dirty="0"/>
              <a:t>Enhances quality</a:t>
            </a:r>
            <a:r>
              <a:rPr lang="en-US" dirty="0"/>
              <a:t>: ensuring code that gets “mainlined” has been proofed</a:t>
            </a:r>
          </a:p>
          <a:p>
            <a:r>
              <a:rPr lang="en-US" b="1" dirty="0"/>
              <a:t>Encourages collaboration: </a:t>
            </a:r>
            <a:r>
              <a:rPr lang="en-US" dirty="0"/>
              <a:t>multiple people have a stake in a change</a:t>
            </a:r>
          </a:p>
          <a:p>
            <a:r>
              <a:rPr lang="en-US" b="1" dirty="0"/>
              <a:t>Improves security</a:t>
            </a:r>
            <a:r>
              <a:rPr lang="en-US" dirty="0"/>
              <a:t>: we can have more authors than committers since you can have a ‘gatekeepers’ who are the only ones allowed to merge a proposed set of a changes to given repos and branches</a:t>
            </a:r>
          </a:p>
        </p:txBody>
      </p:sp>
    </p:spTree>
    <p:extLst>
      <p:ext uri="{BB962C8B-B14F-4D97-AF65-F5344CB8AC3E}">
        <p14:creationId xmlns:p14="http://schemas.microsoft.com/office/powerpoint/2010/main" val="20496927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80093-87D7-65E2-654F-C4541D0E4A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A4804A-88A0-133D-9A76-6E47553E58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feature (with similar features in other git hosting)</a:t>
            </a:r>
          </a:p>
          <a:p>
            <a:r>
              <a:rPr lang="en-US" dirty="0"/>
              <a:t>Rather than push to a target repo (“production”) or merge to a production branch, propose the target repo pulls from a secondary repo or branch</a:t>
            </a:r>
          </a:p>
          <a:p>
            <a:r>
              <a:rPr lang="en-US" dirty="0"/>
              <a:t>Hence “pull request”: request a </a:t>
            </a:r>
            <a:r>
              <a:rPr lang="en-US" b="1" dirty="0"/>
              <a:t>pull</a:t>
            </a:r>
            <a:r>
              <a:rPr lang="en-US" dirty="0"/>
              <a:t> from your branch instead of </a:t>
            </a:r>
            <a:r>
              <a:rPr lang="en-US" b="1" dirty="0"/>
              <a:t>pushing</a:t>
            </a:r>
            <a:r>
              <a:rPr lang="en-US" dirty="0"/>
              <a:t> to the target repo/branch</a:t>
            </a:r>
          </a:p>
        </p:txBody>
      </p:sp>
    </p:spTree>
    <p:extLst>
      <p:ext uri="{BB962C8B-B14F-4D97-AF65-F5344CB8AC3E}">
        <p14:creationId xmlns:p14="http://schemas.microsoft.com/office/powerpoint/2010/main" val="13178586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BEF64-664E-AE07-7680-49551C05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 in enterprise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DDB3C-F9AE-AE08-F326-1A5E79050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Common though not ubiquitous</a:t>
            </a:r>
          </a:p>
          <a:p>
            <a:r>
              <a:rPr lang="en-US" dirty="0"/>
              <a:t>Other code review strategies may be used</a:t>
            </a:r>
          </a:p>
          <a:p>
            <a:r>
              <a:rPr lang="en-US" dirty="0"/>
              <a:t>Popular for its governance and visibility</a:t>
            </a:r>
          </a:p>
          <a:p>
            <a:r>
              <a:rPr lang="en-US" dirty="0"/>
              <a:t>Highly suitable for </a:t>
            </a:r>
            <a:r>
              <a:rPr lang="en-US"/>
              <a:t>remote work</a:t>
            </a:r>
          </a:p>
        </p:txBody>
      </p:sp>
    </p:spTree>
    <p:extLst>
      <p:ext uri="{BB962C8B-B14F-4D97-AF65-F5344CB8AC3E}">
        <p14:creationId xmlns:p14="http://schemas.microsoft.com/office/powerpoint/2010/main" val="78432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AC7976-FFD3-F289-D1EF-30EAABF1E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Anatomy of pull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F9FB0-805D-4CD0-168C-D8765BAE04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 a </a:t>
            </a:r>
            <a:r>
              <a:rPr lang="en-US" b="1" dirty="0"/>
              <a:t>target</a:t>
            </a:r>
            <a:r>
              <a:rPr lang="en-US" dirty="0"/>
              <a:t> repo/branch &lt;=&gt; </a:t>
            </a:r>
            <a:r>
              <a:rPr lang="en-US" b="1" dirty="0"/>
              <a:t>source</a:t>
            </a:r>
            <a:r>
              <a:rPr lang="en-US" dirty="0"/>
              <a:t> repo/branch</a:t>
            </a:r>
          </a:p>
          <a:p>
            <a:r>
              <a:rPr lang="en-US" dirty="0"/>
              <a:t>Has a </a:t>
            </a:r>
            <a:r>
              <a:rPr lang="en-US" b="1" dirty="0"/>
              <a:t>state</a:t>
            </a:r>
            <a:r>
              <a:rPr lang="en-US" dirty="0"/>
              <a:t>: Open, Closed, Merged, Draft</a:t>
            </a:r>
          </a:p>
          <a:p>
            <a:r>
              <a:rPr lang="en-US" dirty="0"/>
              <a:t>Presents a </a:t>
            </a:r>
            <a:r>
              <a:rPr lang="en-US" i="1" dirty="0"/>
              <a:t>moving </a:t>
            </a:r>
            <a:r>
              <a:rPr lang="el-GR" dirty="0"/>
              <a:t>Δ</a:t>
            </a:r>
            <a:r>
              <a:rPr lang="en-US" dirty="0"/>
              <a:t> between the target and source</a:t>
            </a:r>
          </a:p>
          <a:p>
            <a:r>
              <a:rPr lang="en-US" dirty="0"/>
              <a:t>Contains an area to review and discuss, including in line comments</a:t>
            </a:r>
          </a:p>
          <a:p>
            <a:r>
              <a:rPr lang="en-US" dirty="0"/>
              <a:t>Can be a trigger for automated checks and workflows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3543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CD4C1-10A5-0128-8D0F-6B2F2806C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conjunction with protected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0720D-2415-4A0D-61F6-DF883493F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GitHub allows you to specify that branches with a given name pattern are protected</a:t>
            </a:r>
          </a:p>
          <a:p>
            <a:r>
              <a:rPr lang="en-US" dirty="0"/>
              <a:t>Require pull request before merge</a:t>
            </a:r>
          </a:p>
          <a:p>
            <a:r>
              <a:rPr lang="en-US" dirty="0"/>
              <a:t>Require X number of reviewers or particular reviewers before merge</a:t>
            </a:r>
          </a:p>
        </p:txBody>
      </p:sp>
    </p:spTree>
    <p:extLst>
      <p:ext uri="{BB962C8B-B14F-4D97-AF65-F5344CB8AC3E}">
        <p14:creationId xmlns:p14="http://schemas.microsoft.com/office/powerpoint/2010/main" val="570164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3ECC6-1080-3332-CC1D-80A99A94E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AF385-08E6-4A8C-05D0-0E3B3539F6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create a branch, even on a repo with a remote, it is only created locally and it is not, by default, tracked by any remote branches</a:t>
            </a:r>
          </a:p>
          <a:p>
            <a:r>
              <a:rPr lang="en-US" dirty="0"/>
              <a:t>You must –set-upstream to create (if it doesn’t exist) and use a remote branch</a:t>
            </a:r>
          </a:p>
          <a:p>
            <a:r>
              <a:rPr lang="en-US" dirty="0"/>
              <a:t>The next activity will help you with this</a:t>
            </a:r>
          </a:p>
        </p:txBody>
      </p:sp>
    </p:spTree>
    <p:extLst>
      <p:ext uri="{BB962C8B-B14F-4D97-AF65-F5344CB8AC3E}">
        <p14:creationId xmlns:p14="http://schemas.microsoft.com/office/powerpoint/2010/main" val="428191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A3C94-5F75-4734-8E58-E00987A7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2DED5-4E0B-F867-B45E-C594BC3A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the markdown activity associated with this lesson and complete a pull request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742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AA0BC-1E62-96E3-A937-C507F6704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Development 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E1CC98-E872-B523-BC0C-C6DE087A18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Each organization will have its own way of working with Git</a:t>
            </a:r>
          </a:p>
          <a:p>
            <a:r>
              <a:rPr lang="en-US" dirty="0"/>
              <a:t>All approaches are designed to optimize for:</a:t>
            </a:r>
          </a:p>
          <a:p>
            <a:pPr lvl="1"/>
            <a:r>
              <a:rPr lang="en-US" dirty="0"/>
              <a:t>collaboration</a:t>
            </a:r>
          </a:p>
          <a:p>
            <a:pPr lvl="1"/>
            <a:r>
              <a:rPr lang="en-US" dirty="0"/>
              <a:t>quality</a:t>
            </a:r>
          </a:p>
          <a:p>
            <a:pPr lvl="1"/>
            <a:r>
              <a:rPr lang="en-US" dirty="0"/>
              <a:t>security</a:t>
            </a:r>
          </a:p>
          <a:p>
            <a:pPr lvl="1"/>
            <a:r>
              <a:rPr lang="en-US" dirty="0"/>
              <a:t>stability</a:t>
            </a:r>
          </a:p>
          <a:p>
            <a:pPr lvl="1"/>
            <a:r>
              <a:rPr lang="en-US" dirty="0"/>
              <a:t>auditability</a:t>
            </a:r>
          </a:p>
          <a:p>
            <a:r>
              <a:rPr lang="en-US" dirty="0"/>
              <a:t>Different priorities within these metrics shape different flows</a:t>
            </a:r>
          </a:p>
          <a:p>
            <a:r>
              <a:rPr lang="en-US" dirty="0"/>
              <a:t>No two organizations are the same</a:t>
            </a:r>
          </a:p>
          <a:p>
            <a:r>
              <a:rPr lang="en-US" dirty="0"/>
              <a:t>But a common git workflow, is GitHub flow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2340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9455C-9CB2-31C1-8815-2AA8C0580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Flow: Typical Workflow</a:t>
            </a:r>
          </a:p>
        </p:txBody>
      </p:sp>
      <p:pic>
        <p:nvPicPr>
          <p:cNvPr id="4" name="Online Media 3" descr="Getting started with branching workflows, Git Flow and GitHub Flow">
            <a:hlinkClick r:id="" action="ppaction://media"/>
            <a:extLst>
              <a:ext uri="{FF2B5EF4-FFF2-40B4-BE49-F238E27FC236}">
                <a16:creationId xmlns:a16="http://schemas.microsoft.com/office/drawing/2014/main" id="{8A11A5E3-0824-B283-A841-90B41745E9B6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857169" y="1503097"/>
            <a:ext cx="8723746" cy="492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5998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Session Contents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  <a:p>
            <a:r>
              <a:rPr lang="en-AU" dirty="0"/>
              <a:t>Forking</a:t>
            </a:r>
          </a:p>
          <a:p>
            <a:r>
              <a:rPr lang="en-AU" dirty="0"/>
              <a:t>Pull request</a:t>
            </a:r>
          </a:p>
          <a:p>
            <a:r>
              <a:rPr lang="en-AU" dirty="0"/>
              <a:t>Working with remote branches</a:t>
            </a:r>
          </a:p>
          <a:p>
            <a:r>
              <a:rPr lang="en-AU" dirty="0"/>
              <a:t>Fundamental branch lifecycles</a:t>
            </a:r>
          </a:p>
          <a:p>
            <a:pPr marL="0" indent="0">
              <a:buNone/>
            </a:pPr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79014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hat are the parts of a fork called? - Quora">
            <a:extLst>
              <a:ext uri="{FF2B5EF4-FFF2-40B4-BE49-F238E27FC236}">
                <a16:creationId xmlns:a16="http://schemas.microsoft.com/office/drawing/2014/main" id="{2DC66C07-FC16-A2DA-3B86-3C28C62A5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4500" y="1794617"/>
            <a:ext cx="6577500" cy="3682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D757CEA-09FF-CE7A-D638-7EDCA4C77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56CC28-2719-E087-8EFD-EC50DAE55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794617"/>
            <a:ext cx="4683162" cy="4563491"/>
          </a:xfrm>
        </p:spPr>
        <p:txBody>
          <a:bodyPr>
            <a:normAutofit/>
          </a:bodyPr>
          <a:lstStyle/>
          <a:p>
            <a:r>
              <a:rPr lang="en-US" dirty="0"/>
              <a:t>GitHub (not git) feature</a:t>
            </a:r>
          </a:p>
          <a:p>
            <a:r>
              <a:rPr lang="en-US" dirty="0"/>
              <a:t>Fork -&gt; clones a repo to somewhere else on GitHub</a:t>
            </a:r>
          </a:p>
          <a:p>
            <a:r>
              <a:rPr lang="en-US" dirty="0"/>
              <a:t>GitHub maintains a link back to the forked repo and a count of forks</a:t>
            </a:r>
          </a:p>
        </p:txBody>
      </p:sp>
    </p:spTree>
    <p:extLst>
      <p:ext uri="{BB962C8B-B14F-4D97-AF65-F5344CB8AC3E}">
        <p14:creationId xmlns:p14="http://schemas.microsoft.com/office/powerpoint/2010/main" val="7659283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187007-1F8D-056A-9096-B00FCD5D8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6292"/>
            <a:ext cx="10972800" cy="1003205"/>
          </a:xfrm>
        </p:spPr>
        <p:txBody>
          <a:bodyPr/>
          <a:lstStyle/>
          <a:p>
            <a:r>
              <a:rPr lang="en-US" dirty="0"/>
              <a:t>Fork: How to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C92F602-1CFA-3785-5367-BE73E7A05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788" y="1662014"/>
            <a:ext cx="4927600" cy="2438400"/>
          </a:xfrm>
          <a:prstGeom prst="rect">
            <a:avLst/>
          </a:prstGeom>
        </p:spPr>
      </p:pic>
      <p:sp>
        <p:nvSpPr>
          <p:cNvPr id="7" name="Freeform 6">
            <a:extLst>
              <a:ext uri="{FF2B5EF4-FFF2-40B4-BE49-F238E27FC236}">
                <a16:creationId xmlns:a16="http://schemas.microsoft.com/office/drawing/2014/main" id="{69774A1F-8BF5-27E7-18E2-2F90B4132F72}"/>
              </a:ext>
            </a:extLst>
          </p:cNvPr>
          <p:cNvSpPr/>
          <p:nvPr/>
        </p:nvSpPr>
        <p:spPr>
          <a:xfrm>
            <a:off x="3926541" y="1862681"/>
            <a:ext cx="1695114" cy="710126"/>
          </a:xfrm>
          <a:custGeom>
            <a:avLst/>
            <a:gdLst>
              <a:gd name="connsiteX0" fmla="*/ 471080 w 1862970"/>
              <a:gd name="connsiteY0" fmla="*/ 462579 h 473336"/>
              <a:gd name="connsiteX1" fmla="*/ 19259 w 1862970"/>
              <a:gd name="connsiteY1" fmla="*/ 247426 h 473336"/>
              <a:gd name="connsiteX2" fmla="*/ 1041236 w 1862970"/>
              <a:gd name="connsiteY2" fmla="*/ 0 h 473336"/>
              <a:gd name="connsiteX3" fmla="*/ 1837302 w 1862970"/>
              <a:gd name="connsiteY3" fmla="*/ 247426 h 473336"/>
              <a:gd name="connsiteX4" fmla="*/ 62290 w 1862970"/>
              <a:gd name="connsiteY4" fmla="*/ 473336 h 473336"/>
              <a:gd name="connsiteX0" fmla="*/ 549123 w 1855691"/>
              <a:gd name="connsiteY0" fmla="*/ 566873 h 566873"/>
              <a:gd name="connsiteX1" fmla="*/ 11980 w 1855691"/>
              <a:gd name="connsiteY1" fmla="*/ 247426 h 566873"/>
              <a:gd name="connsiteX2" fmla="*/ 1033957 w 1855691"/>
              <a:gd name="connsiteY2" fmla="*/ 0 h 566873"/>
              <a:gd name="connsiteX3" fmla="*/ 1830023 w 1855691"/>
              <a:gd name="connsiteY3" fmla="*/ 247426 h 566873"/>
              <a:gd name="connsiteX4" fmla="*/ 55011 w 1855691"/>
              <a:gd name="connsiteY4" fmla="*/ 473336 h 566873"/>
              <a:gd name="connsiteX0" fmla="*/ 549123 w 1855691"/>
              <a:gd name="connsiteY0" fmla="*/ 566873 h 570134"/>
              <a:gd name="connsiteX1" fmla="*/ 11980 w 1855691"/>
              <a:gd name="connsiteY1" fmla="*/ 247426 h 570134"/>
              <a:gd name="connsiteX2" fmla="*/ 1033957 w 1855691"/>
              <a:gd name="connsiteY2" fmla="*/ 0 h 570134"/>
              <a:gd name="connsiteX3" fmla="*/ 1830023 w 1855691"/>
              <a:gd name="connsiteY3" fmla="*/ 247426 h 570134"/>
              <a:gd name="connsiteX4" fmla="*/ 55011 w 1855691"/>
              <a:gd name="connsiteY4" fmla="*/ 473336 h 570134"/>
              <a:gd name="connsiteX0" fmla="*/ 542005 w 1843401"/>
              <a:gd name="connsiteY0" fmla="*/ 582918 h 586209"/>
              <a:gd name="connsiteX1" fmla="*/ 4862 w 1843401"/>
              <a:gd name="connsiteY1" fmla="*/ 263471 h 586209"/>
              <a:gd name="connsiteX2" fmla="*/ 827755 w 1843401"/>
              <a:gd name="connsiteY2" fmla="*/ 0 h 586209"/>
              <a:gd name="connsiteX3" fmla="*/ 1822905 w 1843401"/>
              <a:gd name="connsiteY3" fmla="*/ 263471 h 586209"/>
              <a:gd name="connsiteX4" fmla="*/ 47893 w 1843401"/>
              <a:gd name="connsiteY4" fmla="*/ 489381 h 586209"/>
              <a:gd name="connsiteX0" fmla="*/ 542005 w 1844613"/>
              <a:gd name="connsiteY0" fmla="*/ 583161 h 586452"/>
              <a:gd name="connsiteX1" fmla="*/ 4862 w 1844613"/>
              <a:gd name="connsiteY1" fmla="*/ 263714 h 586452"/>
              <a:gd name="connsiteX2" fmla="*/ 827755 w 1844613"/>
              <a:gd name="connsiteY2" fmla="*/ 243 h 586452"/>
              <a:gd name="connsiteX3" fmla="*/ 1822905 w 1844613"/>
              <a:gd name="connsiteY3" fmla="*/ 263714 h 586452"/>
              <a:gd name="connsiteX4" fmla="*/ 47893 w 1844613"/>
              <a:gd name="connsiteY4" fmla="*/ 489624 h 586452"/>
              <a:gd name="connsiteX0" fmla="*/ 542005 w 1338214"/>
              <a:gd name="connsiteY0" fmla="*/ 583185 h 586476"/>
              <a:gd name="connsiteX1" fmla="*/ 4862 w 1338214"/>
              <a:gd name="connsiteY1" fmla="*/ 263738 h 586476"/>
              <a:gd name="connsiteX2" fmla="*/ 827755 w 1338214"/>
              <a:gd name="connsiteY2" fmla="*/ 267 h 586476"/>
              <a:gd name="connsiteX3" fmla="*/ 1301496 w 1338214"/>
              <a:gd name="connsiteY3" fmla="*/ 311874 h 586476"/>
              <a:gd name="connsiteX4" fmla="*/ 47893 w 1338214"/>
              <a:gd name="connsiteY4" fmla="*/ 489648 h 586476"/>
              <a:gd name="connsiteX0" fmla="*/ 542005 w 1338214"/>
              <a:gd name="connsiteY0" fmla="*/ 583185 h 586476"/>
              <a:gd name="connsiteX1" fmla="*/ 4862 w 1338214"/>
              <a:gd name="connsiteY1" fmla="*/ 263738 h 586476"/>
              <a:gd name="connsiteX2" fmla="*/ 827755 w 1338214"/>
              <a:gd name="connsiteY2" fmla="*/ 267 h 586476"/>
              <a:gd name="connsiteX3" fmla="*/ 1301496 w 1338214"/>
              <a:gd name="connsiteY3" fmla="*/ 311874 h 586476"/>
              <a:gd name="connsiteX4" fmla="*/ 47893 w 1338214"/>
              <a:gd name="connsiteY4" fmla="*/ 489648 h 586476"/>
              <a:gd name="connsiteX0" fmla="*/ 542005 w 1338214"/>
              <a:gd name="connsiteY0" fmla="*/ 583185 h 586476"/>
              <a:gd name="connsiteX1" fmla="*/ 4862 w 1338214"/>
              <a:gd name="connsiteY1" fmla="*/ 263738 h 586476"/>
              <a:gd name="connsiteX2" fmla="*/ 827755 w 1338214"/>
              <a:gd name="connsiteY2" fmla="*/ 267 h 586476"/>
              <a:gd name="connsiteX3" fmla="*/ 1301496 w 1338214"/>
              <a:gd name="connsiteY3" fmla="*/ 311874 h 586476"/>
              <a:gd name="connsiteX4" fmla="*/ 47893 w 1338214"/>
              <a:gd name="connsiteY4" fmla="*/ 489648 h 586476"/>
              <a:gd name="connsiteX0" fmla="*/ 542005 w 1338214"/>
              <a:gd name="connsiteY0" fmla="*/ 583185 h 586476"/>
              <a:gd name="connsiteX1" fmla="*/ 4862 w 1338214"/>
              <a:gd name="connsiteY1" fmla="*/ 263738 h 586476"/>
              <a:gd name="connsiteX2" fmla="*/ 827755 w 1338214"/>
              <a:gd name="connsiteY2" fmla="*/ 267 h 586476"/>
              <a:gd name="connsiteX3" fmla="*/ 1301496 w 1338214"/>
              <a:gd name="connsiteY3" fmla="*/ 311874 h 586476"/>
              <a:gd name="connsiteX4" fmla="*/ 142694 w 1338214"/>
              <a:gd name="connsiteY4" fmla="*/ 481625 h 586476"/>
              <a:gd name="connsiteX0" fmla="*/ 539094 w 1335303"/>
              <a:gd name="connsiteY0" fmla="*/ 584803 h 592161"/>
              <a:gd name="connsiteX1" fmla="*/ 1951 w 1335303"/>
              <a:gd name="connsiteY1" fmla="*/ 265356 h 592161"/>
              <a:gd name="connsiteX2" fmla="*/ 824844 w 1335303"/>
              <a:gd name="connsiteY2" fmla="*/ 1885 h 592161"/>
              <a:gd name="connsiteX3" fmla="*/ 1298585 w 1335303"/>
              <a:gd name="connsiteY3" fmla="*/ 313492 h 592161"/>
              <a:gd name="connsiteX4" fmla="*/ 139783 w 1335303"/>
              <a:gd name="connsiteY4" fmla="*/ 483243 h 592161"/>
              <a:gd name="connsiteX0" fmla="*/ 539094 w 1303878"/>
              <a:gd name="connsiteY0" fmla="*/ 584803 h 592161"/>
              <a:gd name="connsiteX1" fmla="*/ 1951 w 1303878"/>
              <a:gd name="connsiteY1" fmla="*/ 265356 h 592161"/>
              <a:gd name="connsiteX2" fmla="*/ 824844 w 1303878"/>
              <a:gd name="connsiteY2" fmla="*/ 1885 h 592161"/>
              <a:gd name="connsiteX3" fmla="*/ 1298585 w 1303878"/>
              <a:gd name="connsiteY3" fmla="*/ 313492 h 592161"/>
              <a:gd name="connsiteX4" fmla="*/ 139783 w 1303878"/>
              <a:gd name="connsiteY4" fmla="*/ 483243 h 592161"/>
              <a:gd name="connsiteX0" fmla="*/ 539094 w 1303878"/>
              <a:gd name="connsiteY0" fmla="*/ 584803 h 592161"/>
              <a:gd name="connsiteX1" fmla="*/ 1951 w 1303878"/>
              <a:gd name="connsiteY1" fmla="*/ 265356 h 592161"/>
              <a:gd name="connsiteX2" fmla="*/ 824844 w 1303878"/>
              <a:gd name="connsiteY2" fmla="*/ 1885 h 592161"/>
              <a:gd name="connsiteX3" fmla="*/ 1298585 w 1303878"/>
              <a:gd name="connsiteY3" fmla="*/ 313492 h 592161"/>
              <a:gd name="connsiteX4" fmla="*/ 139783 w 1303878"/>
              <a:gd name="connsiteY4" fmla="*/ 483243 h 592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3878" h="592161">
                <a:moveTo>
                  <a:pt x="539094" y="584803"/>
                </a:moveTo>
                <a:cubicBezTo>
                  <a:pt x="265670" y="620068"/>
                  <a:pt x="-26714" y="530985"/>
                  <a:pt x="1951" y="265356"/>
                </a:cubicBezTo>
                <a:cubicBezTo>
                  <a:pt x="30616" y="-273"/>
                  <a:pt x="608738" y="-6138"/>
                  <a:pt x="824844" y="1885"/>
                </a:cubicBezTo>
                <a:cubicBezTo>
                  <a:pt x="1040950" y="9908"/>
                  <a:pt x="1347981" y="82173"/>
                  <a:pt x="1298585" y="313492"/>
                </a:cubicBezTo>
                <a:cubicBezTo>
                  <a:pt x="1182827" y="544811"/>
                  <a:pt x="395860" y="594253"/>
                  <a:pt x="139783" y="48324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>
            <a:extLst>
              <a:ext uri="{FF2B5EF4-FFF2-40B4-BE49-F238E27FC236}">
                <a16:creationId xmlns:a16="http://schemas.microsoft.com/office/drawing/2014/main" id="{E455C666-2326-FF38-751F-892E8A9ED083}"/>
              </a:ext>
            </a:extLst>
          </p:cNvPr>
          <p:cNvSpPr/>
          <p:nvPr/>
        </p:nvSpPr>
        <p:spPr>
          <a:xfrm>
            <a:off x="1905895" y="3531469"/>
            <a:ext cx="2483223" cy="316735"/>
          </a:xfrm>
          <a:custGeom>
            <a:avLst/>
            <a:gdLst>
              <a:gd name="connsiteX0" fmla="*/ 471080 w 1862970"/>
              <a:gd name="connsiteY0" fmla="*/ 462579 h 473336"/>
              <a:gd name="connsiteX1" fmla="*/ 19259 w 1862970"/>
              <a:gd name="connsiteY1" fmla="*/ 247426 h 473336"/>
              <a:gd name="connsiteX2" fmla="*/ 1041236 w 1862970"/>
              <a:gd name="connsiteY2" fmla="*/ 0 h 473336"/>
              <a:gd name="connsiteX3" fmla="*/ 1837302 w 1862970"/>
              <a:gd name="connsiteY3" fmla="*/ 247426 h 473336"/>
              <a:gd name="connsiteX4" fmla="*/ 62290 w 1862970"/>
              <a:gd name="connsiteY4" fmla="*/ 473336 h 473336"/>
              <a:gd name="connsiteX0" fmla="*/ 549123 w 1855691"/>
              <a:gd name="connsiteY0" fmla="*/ 566873 h 566873"/>
              <a:gd name="connsiteX1" fmla="*/ 11980 w 1855691"/>
              <a:gd name="connsiteY1" fmla="*/ 247426 h 566873"/>
              <a:gd name="connsiteX2" fmla="*/ 1033957 w 1855691"/>
              <a:gd name="connsiteY2" fmla="*/ 0 h 566873"/>
              <a:gd name="connsiteX3" fmla="*/ 1830023 w 1855691"/>
              <a:gd name="connsiteY3" fmla="*/ 247426 h 566873"/>
              <a:gd name="connsiteX4" fmla="*/ 55011 w 1855691"/>
              <a:gd name="connsiteY4" fmla="*/ 473336 h 566873"/>
              <a:gd name="connsiteX0" fmla="*/ 549123 w 1855691"/>
              <a:gd name="connsiteY0" fmla="*/ 566873 h 570134"/>
              <a:gd name="connsiteX1" fmla="*/ 11980 w 1855691"/>
              <a:gd name="connsiteY1" fmla="*/ 247426 h 570134"/>
              <a:gd name="connsiteX2" fmla="*/ 1033957 w 1855691"/>
              <a:gd name="connsiteY2" fmla="*/ 0 h 570134"/>
              <a:gd name="connsiteX3" fmla="*/ 1830023 w 1855691"/>
              <a:gd name="connsiteY3" fmla="*/ 247426 h 570134"/>
              <a:gd name="connsiteX4" fmla="*/ 55011 w 1855691"/>
              <a:gd name="connsiteY4" fmla="*/ 473336 h 570134"/>
              <a:gd name="connsiteX0" fmla="*/ 542005 w 1843401"/>
              <a:gd name="connsiteY0" fmla="*/ 582918 h 586209"/>
              <a:gd name="connsiteX1" fmla="*/ 4862 w 1843401"/>
              <a:gd name="connsiteY1" fmla="*/ 263471 h 586209"/>
              <a:gd name="connsiteX2" fmla="*/ 827755 w 1843401"/>
              <a:gd name="connsiteY2" fmla="*/ 0 h 586209"/>
              <a:gd name="connsiteX3" fmla="*/ 1822905 w 1843401"/>
              <a:gd name="connsiteY3" fmla="*/ 263471 h 586209"/>
              <a:gd name="connsiteX4" fmla="*/ 47893 w 1843401"/>
              <a:gd name="connsiteY4" fmla="*/ 489381 h 586209"/>
              <a:gd name="connsiteX0" fmla="*/ 542005 w 1844613"/>
              <a:gd name="connsiteY0" fmla="*/ 583161 h 586452"/>
              <a:gd name="connsiteX1" fmla="*/ 4862 w 1844613"/>
              <a:gd name="connsiteY1" fmla="*/ 263714 h 586452"/>
              <a:gd name="connsiteX2" fmla="*/ 827755 w 1844613"/>
              <a:gd name="connsiteY2" fmla="*/ 243 h 586452"/>
              <a:gd name="connsiteX3" fmla="*/ 1822905 w 1844613"/>
              <a:gd name="connsiteY3" fmla="*/ 263714 h 586452"/>
              <a:gd name="connsiteX4" fmla="*/ 47893 w 1844613"/>
              <a:gd name="connsiteY4" fmla="*/ 489624 h 586452"/>
              <a:gd name="connsiteX0" fmla="*/ 542005 w 1338214"/>
              <a:gd name="connsiteY0" fmla="*/ 583185 h 586476"/>
              <a:gd name="connsiteX1" fmla="*/ 4862 w 1338214"/>
              <a:gd name="connsiteY1" fmla="*/ 263738 h 586476"/>
              <a:gd name="connsiteX2" fmla="*/ 827755 w 1338214"/>
              <a:gd name="connsiteY2" fmla="*/ 267 h 586476"/>
              <a:gd name="connsiteX3" fmla="*/ 1301496 w 1338214"/>
              <a:gd name="connsiteY3" fmla="*/ 311874 h 586476"/>
              <a:gd name="connsiteX4" fmla="*/ 47893 w 1338214"/>
              <a:gd name="connsiteY4" fmla="*/ 489648 h 586476"/>
              <a:gd name="connsiteX0" fmla="*/ 542005 w 1338214"/>
              <a:gd name="connsiteY0" fmla="*/ 583185 h 586476"/>
              <a:gd name="connsiteX1" fmla="*/ 4862 w 1338214"/>
              <a:gd name="connsiteY1" fmla="*/ 263738 h 586476"/>
              <a:gd name="connsiteX2" fmla="*/ 827755 w 1338214"/>
              <a:gd name="connsiteY2" fmla="*/ 267 h 586476"/>
              <a:gd name="connsiteX3" fmla="*/ 1301496 w 1338214"/>
              <a:gd name="connsiteY3" fmla="*/ 311874 h 586476"/>
              <a:gd name="connsiteX4" fmla="*/ 47893 w 1338214"/>
              <a:gd name="connsiteY4" fmla="*/ 489648 h 586476"/>
              <a:gd name="connsiteX0" fmla="*/ 542005 w 1338214"/>
              <a:gd name="connsiteY0" fmla="*/ 583185 h 586476"/>
              <a:gd name="connsiteX1" fmla="*/ 4862 w 1338214"/>
              <a:gd name="connsiteY1" fmla="*/ 263738 h 586476"/>
              <a:gd name="connsiteX2" fmla="*/ 827755 w 1338214"/>
              <a:gd name="connsiteY2" fmla="*/ 267 h 586476"/>
              <a:gd name="connsiteX3" fmla="*/ 1301496 w 1338214"/>
              <a:gd name="connsiteY3" fmla="*/ 311874 h 586476"/>
              <a:gd name="connsiteX4" fmla="*/ 47893 w 1338214"/>
              <a:gd name="connsiteY4" fmla="*/ 489648 h 586476"/>
              <a:gd name="connsiteX0" fmla="*/ 542005 w 1338214"/>
              <a:gd name="connsiteY0" fmla="*/ 583185 h 586476"/>
              <a:gd name="connsiteX1" fmla="*/ 4862 w 1338214"/>
              <a:gd name="connsiteY1" fmla="*/ 263738 h 586476"/>
              <a:gd name="connsiteX2" fmla="*/ 827755 w 1338214"/>
              <a:gd name="connsiteY2" fmla="*/ 267 h 586476"/>
              <a:gd name="connsiteX3" fmla="*/ 1301496 w 1338214"/>
              <a:gd name="connsiteY3" fmla="*/ 311874 h 586476"/>
              <a:gd name="connsiteX4" fmla="*/ 142694 w 1338214"/>
              <a:gd name="connsiteY4" fmla="*/ 481625 h 586476"/>
              <a:gd name="connsiteX0" fmla="*/ 539094 w 1335303"/>
              <a:gd name="connsiteY0" fmla="*/ 584803 h 592161"/>
              <a:gd name="connsiteX1" fmla="*/ 1951 w 1335303"/>
              <a:gd name="connsiteY1" fmla="*/ 265356 h 592161"/>
              <a:gd name="connsiteX2" fmla="*/ 824844 w 1335303"/>
              <a:gd name="connsiteY2" fmla="*/ 1885 h 592161"/>
              <a:gd name="connsiteX3" fmla="*/ 1298585 w 1335303"/>
              <a:gd name="connsiteY3" fmla="*/ 313492 h 592161"/>
              <a:gd name="connsiteX4" fmla="*/ 139783 w 1335303"/>
              <a:gd name="connsiteY4" fmla="*/ 483243 h 592161"/>
              <a:gd name="connsiteX0" fmla="*/ 539094 w 1303878"/>
              <a:gd name="connsiteY0" fmla="*/ 584803 h 592161"/>
              <a:gd name="connsiteX1" fmla="*/ 1951 w 1303878"/>
              <a:gd name="connsiteY1" fmla="*/ 265356 h 592161"/>
              <a:gd name="connsiteX2" fmla="*/ 824844 w 1303878"/>
              <a:gd name="connsiteY2" fmla="*/ 1885 h 592161"/>
              <a:gd name="connsiteX3" fmla="*/ 1298585 w 1303878"/>
              <a:gd name="connsiteY3" fmla="*/ 313492 h 592161"/>
              <a:gd name="connsiteX4" fmla="*/ 139783 w 1303878"/>
              <a:gd name="connsiteY4" fmla="*/ 483243 h 592161"/>
              <a:gd name="connsiteX0" fmla="*/ 539094 w 1303878"/>
              <a:gd name="connsiteY0" fmla="*/ 584803 h 592161"/>
              <a:gd name="connsiteX1" fmla="*/ 1951 w 1303878"/>
              <a:gd name="connsiteY1" fmla="*/ 265356 h 592161"/>
              <a:gd name="connsiteX2" fmla="*/ 824844 w 1303878"/>
              <a:gd name="connsiteY2" fmla="*/ 1885 h 592161"/>
              <a:gd name="connsiteX3" fmla="*/ 1298585 w 1303878"/>
              <a:gd name="connsiteY3" fmla="*/ 313492 h 592161"/>
              <a:gd name="connsiteX4" fmla="*/ 139783 w 1303878"/>
              <a:gd name="connsiteY4" fmla="*/ 483243 h 592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3878" h="592161">
                <a:moveTo>
                  <a:pt x="539094" y="584803"/>
                </a:moveTo>
                <a:cubicBezTo>
                  <a:pt x="265670" y="620068"/>
                  <a:pt x="-26714" y="530985"/>
                  <a:pt x="1951" y="265356"/>
                </a:cubicBezTo>
                <a:cubicBezTo>
                  <a:pt x="30616" y="-273"/>
                  <a:pt x="608738" y="-6138"/>
                  <a:pt x="824844" y="1885"/>
                </a:cubicBezTo>
                <a:cubicBezTo>
                  <a:pt x="1040950" y="9908"/>
                  <a:pt x="1347981" y="82173"/>
                  <a:pt x="1298585" y="313492"/>
                </a:cubicBezTo>
                <a:cubicBezTo>
                  <a:pt x="1182827" y="544811"/>
                  <a:pt x="395860" y="594253"/>
                  <a:pt x="139783" y="483243"/>
                </a:cubicBezTo>
              </a:path>
            </a:pathLst>
          </a:custGeom>
          <a:noFill/>
          <a:ln w="28575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E4D0BE8B-9C38-68DC-DA5C-EA6CE7759E7B}"/>
              </a:ext>
            </a:extLst>
          </p:cNvPr>
          <p:cNvSpPr/>
          <p:nvPr/>
        </p:nvSpPr>
        <p:spPr>
          <a:xfrm>
            <a:off x="5781729" y="1976008"/>
            <a:ext cx="298413" cy="450844"/>
          </a:xfrm>
          <a:custGeom>
            <a:avLst/>
            <a:gdLst>
              <a:gd name="connsiteX0" fmla="*/ 471080 w 1862970"/>
              <a:gd name="connsiteY0" fmla="*/ 462579 h 473336"/>
              <a:gd name="connsiteX1" fmla="*/ 19259 w 1862970"/>
              <a:gd name="connsiteY1" fmla="*/ 247426 h 473336"/>
              <a:gd name="connsiteX2" fmla="*/ 1041236 w 1862970"/>
              <a:gd name="connsiteY2" fmla="*/ 0 h 473336"/>
              <a:gd name="connsiteX3" fmla="*/ 1837302 w 1862970"/>
              <a:gd name="connsiteY3" fmla="*/ 247426 h 473336"/>
              <a:gd name="connsiteX4" fmla="*/ 62290 w 1862970"/>
              <a:gd name="connsiteY4" fmla="*/ 473336 h 473336"/>
              <a:gd name="connsiteX0" fmla="*/ 549123 w 1855691"/>
              <a:gd name="connsiteY0" fmla="*/ 566873 h 566873"/>
              <a:gd name="connsiteX1" fmla="*/ 11980 w 1855691"/>
              <a:gd name="connsiteY1" fmla="*/ 247426 h 566873"/>
              <a:gd name="connsiteX2" fmla="*/ 1033957 w 1855691"/>
              <a:gd name="connsiteY2" fmla="*/ 0 h 566873"/>
              <a:gd name="connsiteX3" fmla="*/ 1830023 w 1855691"/>
              <a:gd name="connsiteY3" fmla="*/ 247426 h 566873"/>
              <a:gd name="connsiteX4" fmla="*/ 55011 w 1855691"/>
              <a:gd name="connsiteY4" fmla="*/ 473336 h 566873"/>
              <a:gd name="connsiteX0" fmla="*/ 549123 w 1855691"/>
              <a:gd name="connsiteY0" fmla="*/ 566873 h 570134"/>
              <a:gd name="connsiteX1" fmla="*/ 11980 w 1855691"/>
              <a:gd name="connsiteY1" fmla="*/ 247426 h 570134"/>
              <a:gd name="connsiteX2" fmla="*/ 1033957 w 1855691"/>
              <a:gd name="connsiteY2" fmla="*/ 0 h 570134"/>
              <a:gd name="connsiteX3" fmla="*/ 1830023 w 1855691"/>
              <a:gd name="connsiteY3" fmla="*/ 247426 h 570134"/>
              <a:gd name="connsiteX4" fmla="*/ 55011 w 1855691"/>
              <a:gd name="connsiteY4" fmla="*/ 473336 h 570134"/>
              <a:gd name="connsiteX0" fmla="*/ 542005 w 1843401"/>
              <a:gd name="connsiteY0" fmla="*/ 582918 h 586209"/>
              <a:gd name="connsiteX1" fmla="*/ 4862 w 1843401"/>
              <a:gd name="connsiteY1" fmla="*/ 263471 h 586209"/>
              <a:gd name="connsiteX2" fmla="*/ 827755 w 1843401"/>
              <a:gd name="connsiteY2" fmla="*/ 0 h 586209"/>
              <a:gd name="connsiteX3" fmla="*/ 1822905 w 1843401"/>
              <a:gd name="connsiteY3" fmla="*/ 263471 h 586209"/>
              <a:gd name="connsiteX4" fmla="*/ 47893 w 1843401"/>
              <a:gd name="connsiteY4" fmla="*/ 489381 h 586209"/>
              <a:gd name="connsiteX0" fmla="*/ 542005 w 1844613"/>
              <a:gd name="connsiteY0" fmla="*/ 583161 h 586452"/>
              <a:gd name="connsiteX1" fmla="*/ 4862 w 1844613"/>
              <a:gd name="connsiteY1" fmla="*/ 263714 h 586452"/>
              <a:gd name="connsiteX2" fmla="*/ 827755 w 1844613"/>
              <a:gd name="connsiteY2" fmla="*/ 243 h 586452"/>
              <a:gd name="connsiteX3" fmla="*/ 1822905 w 1844613"/>
              <a:gd name="connsiteY3" fmla="*/ 263714 h 586452"/>
              <a:gd name="connsiteX4" fmla="*/ 47893 w 1844613"/>
              <a:gd name="connsiteY4" fmla="*/ 489624 h 586452"/>
              <a:gd name="connsiteX0" fmla="*/ 542005 w 1338214"/>
              <a:gd name="connsiteY0" fmla="*/ 583185 h 586476"/>
              <a:gd name="connsiteX1" fmla="*/ 4862 w 1338214"/>
              <a:gd name="connsiteY1" fmla="*/ 263738 h 586476"/>
              <a:gd name="connsiteX2" fmla="*/ 827755 w 1338214"/>
              <a:gd name="connsiteY2" fmla="*/ 267 h 586476"/>
              <a:gd name="connsiteX3" fmla="*/ 1301496 w 1338214"/>
              <a:gd name="connsiteY3" fmla="*/ 311874 h 586476"/>
              <a:gd name="connsiteX4" fmla="*/ 47893 w 1338214"/>
              <a:gd name="connsiteY4" fmla="*/ 489648 h 586476"/>
              <a:gd name="connsiteX0" fmla="*/ 542005 w 1338214"/>
              <a:gd name="connsiteY0" fmla="*/ 583185 h 586476"/>
              <a:gd name="connsiteX1" fmla="*/ 4862 w 1338214"/>
              <a:gd name="connsiteY1" fmla="*/ 263738 h 586476"/>
              <a:gd name="connsiteX2" fmla="*/ 827755 w 1338214"/>
              <a:gd name="connsiteY2" fmla="*/ 267 h 586476"/>
              <a:gd name="connsiteX3" fmla="*/ 1301496 w 1338214"/>
              <a:gd name="connsiteY3" fmla="*/ 311874 h 586476"/>
              <a:gd name="connsiteX4" fmla="*/ 47893 w 1338214"/>
              <a:gd name="connsiteY4" fmla="*/ 489648 h 586476"/>
              <a:gd name="connsiteX0" fmla="*/ 542005 w 1338214"/>
              <a:gd name="connsiteY0" fmla="*/ 583185 h 586476"/>
              <a:gd name="connsiteX1" fmla="*/ 4862 w 1338214"/>
              <a:gd name="connsiteY1" fmla="*/ 263738 h 586476"/>
              <a:gd name="connsiteX2" fmla="*/ 827755 w 1338214"/>
              <a:gd name="connsiteY2" fmla="*/ 267 h 586476"/>
              <a:gd name="connsiteX3" fmla="*/ 1301496 w 1338214"/>
              <a:gd name="connsiteY3" fmla="*/ 311874 h 586476"/>
              <a:gd name="connsiteX4" fmla="*/ 47893 w 1338214"/>
              <a:gd name="connsiteY4" fmla="*/ 489648 h 586476"/>
              <a:gd name="connsiteX0" fmla="*/ 542005 w 1338214"/>
              <a:gd name="connsiteY0" fmla="*/ 583185 h 586476"/>
              <a:gd name="connsiteX1" fmla="*/ 4862 w 1338214"/>
              <a:gd name="connsiteY1" fmla="*/ 263738 h 586476"/>
              <a:gd name="connsiteX2" fmla="*/ 827755 w 1338214"/>
              <a:gd name="connsiteY2" fmla="*/ 267 h 586476"/>
              <a:gd name="connsiteX3" fmla="*/ 1301496 w 1338214"/>
              <a:gd name="connsiteY3" fmla="*/ 311874 h 586476"/>
              <a:gd name="connsiteX4" fmla="*/ 142694 w 1338214"/>
              <a:gd name="connsiteY4" fmla="*/ 481625 h 586476"/>
              <a:gd name="connsiteX0" fmla="*/ 539094 w 1335303"/>
              <a:gd name="connsiteY0" fmla="*/ 584803 h 592161"/>
              <a:gd name="connsiteX1" fmla="*/ 1951 w 1335303"/>
              <a:gd name="connsiteY1" fmla="*/ 265356 h 592161"/>
              <a:gd name="connsiteX2" fmla="*/ 824844 w 1335303"/>
              <a:gd name="connsiteY2" fmla="*/ 1885 h 592161"/>
              <a:gd name="connsiteX3" fmla="*/ 1298585 w 1335303"/>
              <a:gd name="connsiteY3" fmla="*/ 313492 h 592161"/>
              <a:gd name="connsiteX4" fmla="*/ 139783 w 1335303"/>
              <a:gd name="connsiteY4" fmla="*/ 483243 h 592161"/>
              <a:gd name="connsiteX0" fmla="*/ 539094 w 1303878"/>
              <a:gd name="connsiteY0" fmla="*/ 584803 h 592161"/>
              <a:gd name="connsiteX1" fmla="*/ 1951 w 1303878"/>
              <a:gd name="connsiteY1" fmla="*/ 265356 h 592161"/>
              <a:gd name="connsiteX2" fmla="*/ 824844 w 1303878"/>
              <a:gd name="connsiteY2" fmla="*/ 1885 h 592161"/>
              <a:gd name="connsiteX3" fmla="*/ 1298585 w 1303878"/>
              <a:gd name="connsiteY3" fmla="*/ 313492 h 592161"/>
              <a:gd name="connsiteX4" fmla="*/ 139783 w 1303878"/>
              <a:gd name="connsiteY4" fmla="*/ 483243 h 592161"/>
              <a:gd name="connsiteX0" fmla="*/ 539094 w 1303878"/>
              <a:gd name="connsiteY0" fmla="*/ 584803 h 592161"/>
              <a:gd name="connsiteX1" fmla="*/ 1951 w 1303878"/>
              <a:gd name="connsiteY1" fmla="*/ 265356 h 592161"/>
              <a:gd name="connsiteX2" fmla="*/ 824844 w 1303878"/>
              <a:gd name="connsiteY2" fmla="*/ 1885 h 592161"/>
              <a:gd name="connsiteX3" fmla="*/ 1298585 w 1303878"/>
              <a:gd name="connsiteY3" fmla="*/ 313492 h 592161"/>
              <a:gd name="connsiteX4" fmla="*/ 139783 w 1303878"/>
              <a:gd name="connsiteY4" fmla="*/ 483243 h 592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3878" h="592161">
                <a:moveTo>
                  <a:pt x="539094" y="584803"/>
                </a:moveTo>
                <a:cubicBezTo>
                  <a:pt x="265670" y="620068"/>
                  <a:pt x="-26714" y="530985"/>
                  <a:pt x="1951" y="265356"/>
                </a:cubicBezTo>
                <a:cubicBezTo>
                  <a:pt x="30616" y="-273"/>
                  <a:pt x="608738" y="-6138"/>
                  <a:pt x="824844" y="1885"/>
                </a:cubicBezTo>
                <a:cubicBezTo>
                  <a:pt x="1040950" y="9908"/>
                  <a:pt x="1347981" y="82173"/>
                  <a:pt x="1298585" y="313492"/>
                </a:cubicBezTo>
                <a:cubicBezTo>
                  <a:pt x="1182827" y="544811"/>
                  <a:pt x="395860" y="594253"/>
                  <a:pt x="139783" y="483243"/>
                </a:cubicBezTo>
              </a:path>
            </a:pathLst>
          </a:custGeom>
          <a:noFill/>
          <a:ln w="28575">
            <a:solidFill>
              <a:srgbClr val="4F81BD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9E7BB7-2096-F4DD-F9A5-CE8F12972768}"/>
              </a:ext>
            </a:extLst>
          </p:cNvPr>
          <p:cNvSpPr txBox="1"/>
          <p:nvPr/>
        </p:nvSpPr>
        <p:spPr>
          <a:xfrm>
            <a:off x="4774098" y="1115652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select to fork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A3ADE04-29F0-0ECA-D843-9D8AD9DB0484}"/>
              </a:ext>
            </a:extLst>
          </p:cNvPr>
          <p:cNvCxnSpPr>
            <a:cxnSpLocks/>
            <a:stCxn id="26" idx="2"/>
            <a:endCxn id="7" idx="2"/>
          </p:cNvCxnSpPr>
          <p:nvPr/>
        </p:nvCxnSpPr>
        <p:spPr>
          <a:xfrm flipH="1">
            <a:off x="4998884" y="1577317"/>
            <a:ext cx="739581" cy="2876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6" name="Picture 35">
            <a:extLst>
              <a:ext uri="{FF2B5EF4-FFF2-40B4-BE49-F238E27FC236}">
                <a16:creationId xmlns:a16="http://schemas.microsoft.com/office/drawing/2014/main" id="{A57C6CB5-4784-165B-FAB3-407D1A472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451" y="4552236"/>
            <a:ext cx="4876912" cy="214548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1544D7FC-0515-C504-E3A9-339CDF8431BC}"/>
              </a:ext>
            </a:extLst>
          </p:cNvPr>
          <p:cNvSpPr txBox="1"/>
          <p:nvPr/>
        </p:nvSpPr>
        <p:spPr>
          <a:xfrm>
            <a:off x="6984541" y="3361201"/>
            <a:ext cx="48324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GitHub maintains a link to the origin of the fork</a:t>
            </a: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E36A773C-A1E8-0F35-3F91-4F924AEAA4CA}"/>
              </a:ext>
            </a:extLst>
          </p:cNvPr>
          <p:cNvSpPr/>
          <p:nvPr/>
        </p:nvSpPr>
        <p:spPr>
          <a:xfrm>
            <a:off x="7209417" y="4937759"/>
            <a:ext cx="1695114" cy="247427"/>
          </a:xfrm>
          <a:custGeom>
            <a:avLst/>
            <a:gdLst>
              <a:gd name="connsiteX0" fmla="*/ 471080 w 1862970"/>
              <a:gd name="connsiteY0" fmla="*/ 462579 h 473336"/>
              <a:gd name="connsiteX1" fmla="*/ 19259 w 1862970"/>
              <a:gd name="connsiteY1" fmla="*/ 247426 h 473336"/>
              <a:gd name="connsiteX2" fmla="*/ 1041236 w 1862970"/>
              <a:gd name="connsiteY2" fmla="*/ 0 h 473336"/>
              <a:gd name="connsiteX3" fmla="*/ 1837302 w 1862970"/>
              <a:gd name="connsiteY3" fmla="*/ 247426 h 473336"/>
              <a:gd name="connsiteX4" fmla="*/ 62290 w 1862970"/>
              <a:gd name="connsiteY4" fmla="*/ 473336 h 473336"/>
              <a:gd name="connsiteX0" fmla="*/ 549123 w 1855691"/>
              <a:gd name="connsiteY0" fmla="*/ 566873 h 566873"/>
              <a:gd name="connsiteX1" fmla="*/ 11980 w 1855691"/>
              <a:gd name="connsiteY1" fmla="*/ 247426 h 566873"/>
              <a:gd name="connsiteX2" fmla="*/ 1033957 w 1855691"/>
              <a:gd name="connsiteY2" fmla="*/ 0 h 566873"/>
              <a:gd name="connsiteX3" fmla="*/ 1830023 w 1855691"/>
              <a:gd name="connsiteY3" fmla="*/ 247426 h 566873"/>
              <a:gd name="connsiteX4" fmla="*/ 55011 w 1855691"/>
              <a:gd name="connsiteY4" fmla="*/ 473336 h 566873"/>
              <a:gd name="connsiteX0" fmla="*/ 549123 w 1855691"/>
              <a:gd name="connsiteY0" fmla="*/ 566873 h 570134"/>
              <a:gd name="connsiteX1" fmla="*/ 11980 w 1855691"/>
              <a:gd name="connsiteY1" fmla="*/ 247426 h 570134"/>
              <a:gd name="connsiteX2" fmla="*/ 1033957 w 1855691"/>
              <a:gd name="connsiteY2" fmla="*/ 0 h 570134"/>
              <a:gd name="connsiteX3" fmla="*/ 1830023 w 1855691"/>
              <a:gd name="connsiteY3" fmla="*/ 247426 h 570134"/>
              <a:gd name="connsiteX4" fmla="*/ 55011 w 1855691"/>
              <a:gd name="connsiteY4" fmla="*/ 473336 h 570134"/>
              <a:gd name="connsiteX0" fmla="*/ 542005 w 1843401"/>
              <a:gd name="connsiteY0" fmla="*/ 582918 h 586209"/>
              <a:gd name="connsiteX1" fmla="*/ 4862 w 1843401"/>
              <a:gd name="connsiteY1" fmla="*/ 263471 h 586209"/>
              <a:gd name="connsiteX2" fmla="*/ 827755 w 1843401"/>
              <a:gd name="connsiteY2" fmla="*/ 0 h 586209"/>
              <a:gd name="connsiteX3" fmla="*/ 1822905 w 1843401"/>
              <a:gd name="connsiteY3" fmla="*/ 263471 h 586209"/>
              <a:gd name="connsiteX4" fmla="*/ 47893 w 1843401"/>
              <a:gd name="connsiteY4" fmla="*/ 489381 h 586209"/>
              <a:gd name="connsiteX0" fmla="*/ 542005 w 1844613"/>
              <a:gd name="connsiteY0" fmla="*/ 583161 h 586452"/>
              <a:gd name="connsiteX1" fmla="*/ 4862 w 1844613"/>
              <a:gd name="connsiteY1" fmla="*/ 263714 h 586452"/>
              <a:gd name="connsiteX2" fmla="*/ 827755 w 1844613"/>
              <a:gd name="connsiteY2" fmla="*/ 243 h 586452"/>
              <a:gd name="connsiteX3" fmla="*/ 1822905 w 1844613"/>
              <a:gd name="connsiteY3" fmla="*/ 263714 h 586452"/>
              <a:gd name="connsiteX4" fmla="*/ 47893 w 1844613"/>
              <a:gd name="connsiteY4" fmla="*/ 489624 h 586452"/>
              <a:gd name="connsiteX0" fmla="*/ 542005 w 1338214"/>
              <a:gd name="connsiteY0" fmla="*/ 583185 h 586476"/>
              <a:gd name="connsiteX1" fmla="*/ 4862 w 1338214"/>
              <a:gd name="connsiteY1" fmla="*/ 263738 h 586476"/>
              <a:gd name="connsiteX2" fmla="*/ 827755 w 1338214"/>
              <a:gd name="connsiteY2" fmla="*/ 267 h 586476"/>
              <a:gd name="connsiteX3" fmla="*/ 1301496 w 1338214"/>
              <a:gd name="connsiteY3" fmla="*/ 311874 h 586476"/>
              <a:gd name="connsiteX4" fmla="*/ 47893 w 1338214"/>
              <a:gd name="connsiteY4" fmla="*/ 489648 h 586476"/>
              <a:gd name="connsiteX0" fmla="*/ 542005 w 1338214"/>
              <a:gd name="connsiteY0" fmla="*/ 583185 h 586476"/>
              <a:gd name="connsiteX1" fmla="*/ 4862 w 1338214"/>
              <a:gd name="connsiteY1" fmla="*/ 263738 h 586476"/>
              <a:gd name="connsiteX2" fmla="*/ 827755 w 1338214"/>
              <a:gd name="connsiteY2" fmla="*/ 267 h 586476"/>
              <a:gd name="connsiteX3" fmla="*/ 1301496 w 1338214"/>
              <a:gd name="connsiteY3" fmla="*/ 311874 h 586476"/>
              <a:gd name="connsiteX4" fmla="*/ 47893 w 1338214"/>
              <a:gd name="connsiteY4" fmla="*/ 489648 h 586476"/>
              <a:gd name="connsiteX0" fmla="*/ 542005 w 1338214"/>
              <a:gd name="connsiteY0" fmla="*/ 583185 h 586476"/>
              <a:gd name="connsiteX1" fmla="*/ 4862 w 1338214"/>
              <a:gd name="connsiteY1" fmla="*/ 263738 h 586476"/>
              <a:gd name="connsiteX2" fmla="*/ 827755 w 1338214"/>
              <a:gd name="connsiteY2" fmla="*/ 267 h 586476"/>
              <a:gd name="connsiteX3" fmla="*/ 1301496 w 1338214"/>
              <a:gd name="connsiteY3" fmla="*/ 311874 h 586476"/>
              <a:gd name="connsiteX4" fmla="*/ 47893 w 1338214"/>
              <a:gd name="connsiteY4" fmla="*/ 489648 h 586476"/>
              <a:gd name="connsiteX0" fmla="*/ 542005 w 1338214"/>
              <a:gd name="connsiteY0" fmla="*/ 583185 h 586476"/>
              <a:gd name="connsiteX1" fmla="*/ 4862 w 1338214"/>
              <a:gd name="connsiteY1" fmla="*/ 263738 h 586476"/>
              <a:gd name="connsiteX2" fmla="*/ 827755 w 1338214"/>
              <a:gd name="connsiteY2" fmla="*/ 267 h 586476"/>
              <a:gd name="connsiteX3" fmla="*/ 1301496 w 1338214"/>
              <a:gd name="connsiteY3" fmla="*/ 311874 h 586476"/>
              <a:gd name="connsiteX4" fmla="*/ 142694 w 1338214"/>
              <a:gd name="connsiteY4" fmla="*/ 481625 h 586476"/>
              <a:gd name="connsiteX0" fmla="*/ 539094 w 1335303"/>
              <a:gd name="connsiteY0" fmla="*/ 584803 h 592161"/>
              <a:gd name="connsiteX1" fmla="*/ 1951 w 1335303"/>
              <a:gd name="connsiteY1" fmla="*/ 265356 h 592161"/>
              <a:gd name="connsiteX2" fmla="*/ 824844 w 1335303"/>
              <a:gd name="connsiteY2" fmla="*/ 1885 h 592161"/>
              <a:gd name="connsiteX3" fmla="*/ 1298585 w 1335303"/>
              <a:gd name="connsiteY3" fmla="*/ 313492 h 592161"/>
              <a:gd name="connsiteX4" fmla="*/ 139783 w 1335303"/>
              <a:gd name="connsiteY4" fmla="*/ 483243 h 592161"/>
              <a:gd name="connsiteX0" fmla="*/ 539094 w 1303878"/>
              <a:gd name="connsiteY0" fmla="*/ 584803 h 592161"/>
              <a:gd name="connsiteX1" fmla="*/ 1951 w 1303878"/>
              <a:gd name="connsiteY1" fmla="*/ 265356 h 592161"/>
              <a:gd name="connsiteX2" fmla="*/ 824844 w 1303878"/>
              <a:gd name="connsiteY2" fmla="*/ 1885 h 592161"/>
              <a:gd name="connsiteX3" fmla="*/ 1298585 w 1303878"/>
              <a:gd name="connsiteY3" fmla="*/ 313492 h 592161"/>
              <a:gd name="connsiteX4" fmla="*/ 139783 w 1303878"/>
              <a:gd name="connsiteY4" fmla="*/ 483243 h 592161"/>
              <a:gd name="connsiteX0" fmla="*/ 539094 w 1303878"/>
              <a:gd name="connsiteY0" fmla="*/ 584803 h 592161"/>
              <a:gd name="connsiteX1" fmla="*/ 1951 w 1303878"/>
              <a:gd name="connsiteY1" fmla="*/ 265356 h 592161"/>
              <a:gd name="connsiteX2" fmla="*/ 824844 w 1303878"/>
              <a:gd name="connsiteY2" fmla="*/ 1885 h 592161"/>
              <a:gd name="connsiteX3" fmla="*/ 1298585 w 1303878"/>
              <a:gd name="connsiteY3" fmla="*/ 313492 h 592161"/>
              <a:gd name="connsiteX4" fmla="*/ 139783 w 1303878"/>
              <a:gd name="connsiteY4" fmla="*/ 483243 h 592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3878" h="592161">
                <a:moveTo>
                  <a:pt x="539094" y="584803"/>
                </a:moveTo>
                <a:cubicBezTo>
                  <a:pt x="265670" y="620068"/>
                  <a:pt x="-26714" y="530985"/>
                  <a:pt x="1951" y="265356"/>
                </a:cubicBezTo>
                <a:cubicBezTo>
                  <a:pt x="30616" y="-273"/>
                  <a:pt x="608738" y="-6138"/>
                  <a:pt x="824844" y="1885"/>
                </a:cubicBezTo>
                <a:cubicBezTo>
                  <a:pt x="1040950" y="9908"/>
                  <a:pt x="1347981" y="82173"/>
                  <a:pt x="1298585" y="313492"/>
                </a:cubicBezTo>
                <a:cubicBezTo>
                  <a:pt x="1182827" y="544811"/>
                  <a:pt x="395860" y="594253"/>
                  <a:pt x="139783" y="48324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>
            <a:extLst>
              <a:ext uri="{FF2B5EF4-FFF2-40B4-BE49-F238E27FC236}">
                <a16:creationId xmlns:a16="http://schemas.microsoft.com/office/drawing/2014/main" id="{3AE2FCBC-0C76-139B-35AF-653C112E9DB5}"/>
              </a:ext>
            </a:extLst>
          </p:cNvPr>
          <p:cNvSpPr/>
          <p:nvPr/>
        </p:nvSpPr>
        <p:spPr>
          <a:xfrm>
            <a:off x="7315200" y="6043358"/>
            <a:ext cx="4171166" cy="421845"/>
          </a:xfrm>
          <a:custGeom>
            <a:avLst/>
            <a:gdLst>
              <a:gd name="connsiteX0" fmla="*/ 471080 w 1862970"/>
              <a:gd name="connsiteY0" fmla="*/ 462579 h 473336"/>
              <a:gd name="connsiteX1" fmla="*/ 19259 w 1862970"/>
              <a:gd name="connsiteY1" fmla="*/ 247426 h 473336"/>
              <a:gd name="connsiteX2" fmla="*/ 1041236 w 1862970"/>
              <a:gd name="connsiteY2" fmla="*/ 0 h 473336"/>
              <a:gd name="connsiteX3" fmla="*/ 1837302 w 1862970"/>
              <a:gd name="connsiteY3" fmla="*/ 247426 h 473336"/>
              <a:gd name="connsiteX4" fmla="*/ 62290 w 1862970"/>
              <a:gd name="connsiteY4" fmla="*/ 473336 h 473336"/>
              <a:gd name="connsiteX0" fmla="*/ 549123 w 1855691"/>
              <a:gd name="connsiteY0" fmla="*/ 566873 h 566873"/>
              <a:gd name="connsiteX1" fmla="*/ 11980 w 1855691"/>
              <a:gd name="connsiteY1" fmla="*/ 247426 h 566873"/>
              <a:gd name="connsiteX2" fmla="*/ 1033957 w 1855691"/>
              <a:gd name="connsiteY2" fmla="*/ 0 h 566873"/>
              <a:gd name="connsiteX3" fmla="*/ 1830023 w 1855691"/>
              <a:gd name="connsiteY3" fmla="*/ 247426 h 566873"/>
              <a:gd name="connsiteX4" fmla="*/ 55011 w 1855691"/>
              <a:gd name="connsiteY4" fmla="*/ 473336 h 566873"/>
              <a:gd name="connsiteX0" fmla="*/ 549123 w 1855691"/>
              <a:gd name="connsiteY0" fmla="*/ 566873 h 570134"/>
              <a:gd name="connsiteX1" fmla="*/ 11980 w 1855691"/>
              <a:gd name="connsiteY1" fmla="*/ 247426 h 570134"/>
              <a:gd name="connsiteX2" fmla="*/ 1033957 w 1855691"/>
              <a:gd name="connsiteY2" fmla="*/ 0 h 570134"/>
              <a:gd name="connsiteX3" fmla="*/ 1830023 w 1855691"/>
              <a:gd name="connsiteY3" fmla="*/ 247426 h 570134"/>
              <a:gd name="connsiteX4" fmla="*/ 55011 w 1855691"/>
              <a:gd name="connsiteY4" fmla="*/ 473336 h 570134"/>
              <a:gd name="connsiteX0" fmla="*/ 542005 w 1843401"/>
              <a:gd name="connsiteY0" fmla="*/ 582918 h 586209"/>
              <a:gd name="connsiteX1" fmla="*/ 4862 w 1843401"/>
              <a:gd name="connsiteY1" fmla="*/ 263471 h 586209"/>
              <a:gd name="connsiteX2" fmla="*/ 827755 w 1843401"/>
              <a:gd name="connsiteY2" fmla="*/ 0 h 586209"/>
              <a:gd name="connsiteX3" fmla="*/ 1822905 w 1843401"/>
              <a:gd name="connsiteY3" fmla="*/ 263471 h 586209"/>
              <a:gd name="connsiteX4" fmla="*/ 47893 w 1843401"/>
              <a:gd name="connsiteY4" fmla="*/ 489381 h 586209"/>
              <a:gd name="connsiteX0" fmla="*/ 542005 w 1844613"/>
              <a:gd name="connsiteY0" fmla="*/ 583161 h 586452"/>
              <a:gd name="connsiteX1" fmla="*/ 4862 w 1844613"/>
              <a:gd name="connsiteY1" fmla="*/ 263714 h 586452"/>
              <a:gd name="connsiteX2" fmla="*/ 827755 w 1844613"/>
              <a:gd name="connsiteY2" fmla="*/ 243 h 586452"/>
              <a:gd name="connsiteX3" fmla="*/ 1822905 w 1844613"/>
              <a:gd name="connsiteY3" fmla="*/ 263714 h 586452"/>
              <a:gd name="connsiteX4" fmla="*/ 47893 w 1844613"/>
              <a:gd name="connsiteY4" fmla="*/ 489624 h 586452"/>
              <a:gd name="connsiteX0" fmla="*/ 542005 w 1338214"/>
              <a:gd name="connsiteY0" fmla="*/ 583185 h 586476"/>
              <a:gd name="connsiteX1" fmla="*/ 4862 w 1338214"/>
              <a:gd name="connsiteY1" fmla="*/ 263738 h 586476"/>
              <a:gd name="connsiteX2" fmla="*/ 827755 w 1338214"/>
              <a:gd name="connsiteY2" fmla="*/ 267 h 586476"/>
              <a:gd name="connsiteX3" fmla="*/ 1301496 w 1338214"/>
              <a:gd name="connsiteY3" fmla="*/ 311874 h 586476"/>
              <a:gd name="connsiteX4" fmla="*/ 47893 w 1338214"/>
              <a:gd name="connsiteY4" fmla="*/ 489648 h 586476"/>
              <a:gd name="connsiteX0" fmla="*/ 542005 w 1338214"/>
              <a:gd name="connsiteY0" fmla="*/ 583185 h 586476"/>
              <a:gd name="connsiteX1" fmla="*/ 4862 w 1338214"/>
              <a:gd name="connsiteY1" fmla="*/ 263738 h 586476"/>
              <a:gd name="connsiteX2" fmla="*/ 827755 w 1338214"/>
              <a:gd name="connsiteY2" fmla="*/ 267 h 586476"/>
              <a:gd name="connsiteX3" fmla="*/ 1301496 w 1338214"/>
              <a:gd name="connsiteY3" fmla="*/ 311874 h 586476"/>
              <a:gd name="connsiteX4" fmla="*/ 47893 w 1338214"/>
              <a:gd name="connsiteY4" fmla="*/ 489648 h 586476"/>
              <a:gd name="connsiteX0" fmla="*/ 542005 w 1338214"/>
              <a:gd name="connsiteY0" fmla="*/ 583185 h 586476"/>
              <a:gd name="connsiteX1" fmla="*/ 4862 w 1338214"/>
              <a:gd name="connsiteY1" fmla="*/ 263738 h 586476"/>
              <a:gd name="connsiteX2" fmla="*/ 827755 w 1338214"/>
              <a:gd name="connsiteY2" fmla="*/ 267 h 586476"/>
              <a:gd name="connsiteX3" fmla="*/ 1301496 w 1338214"/>
              <a:gd name="connsiteY3" fmla="*/ 311874 h 586476"/>
              <a:gd name="connsiteX4" fmla="*/ 47893 w 1338214"/>
              <a:gd name="connsiteY4" fmla="*/ 489648 h 586476"/>
              <a:gd name="connsiteX0" fmla="*/ 542005 w 1338214"/>
              <a:gd name="connsiteY0" fmla="*/ 583185 h 586476"/>
              <a:gd name="connsiteX1" fmla="*/ 4862 w 1338214"/>
              <a:gd name="connsiteY1" fmla="*/ 263738 h 586476"/>
              <a:gd name="connsiteX2" fmla="*/ 827755 w 1338214"/>
              <a:gd name="connsiteY2" fmla="*/ 267 h 586476"/>
              <a:gd name="connsiteX3" fmla="*/ 1301496 w 1338214"/>
              <a:gd name="connsiteY3" fmla="*/ 311874 h 586476"/>
              <a:gd name="connsiteX4" fmla="*/ 142694 w 1338214"/>
              <a:gd name="connsiteY4" fmla="*/ 481625 h 586476"/>
              <a:gd name="connsiteX0" fmla="*/ 539094 w 1335303"/>
              <a:gd name="connsiteY0" fmla="*/ 584803 h 592161"/>
              <a:gd name="connsiteX1" fmla="*/ 1951 w 1335303"/>
              <a:gd name="connsiteY1" fmla="*/ 265356 h 592161"/>
              <a:gd name="connsiteX2" fmla="*/ 824844 w 1335303"/>
              <a:gd name="connsiteY2" fmla="*/ 1885 h 592161"/>
              <a:gd name="connsiteX3" fmla="*/ 1298585 w 1335303"/>
              <a:gd name="connsiteY3" fmla="*/ 313492 h 592161"/>
              <a:gd name="connsiteX4" fmla="*/ 139783 w 1335303"/>
              <a:gd name="connsiteY4" fmla="*/ 483243 h 592161"/>
              <a:gd name="connsiteX0" fmla="*/ 539094 w 1303878"/>
              <a:gd name="connsiteY0" fmla="*/ 584803 h 592161"/>
              <a:gd name="connsiteX1" fmla="*/ 1951 w 1303878"/>
              <a:gd name="connsiteY1" fmla="*/ 265356 h 592161"/>
              <a:gd name="connsiteX2" fmla="*/ 824844 w 1303878"/>
              <a:gd name="connsiteY2" fmla="*/ 1885 h 592161"/>
              <a:gd name="connsiteX3" fmla="*/ 1298585 w 1303878"/>
              <a:gd name="connsiteY3" fmla="*/ 313492 h 592161"/>
              <a:gd name="connsiteX4" fmla="*/ 139783 w 1303878"/>
              <a:gd name="connsiteY4" fmla="*/ 483243 h 592161"/>
              <a:gd name="connsiteX0" fmla="*/ 539094 w 1303878"/>
              <a:gd name="connsiteY0" fmla="*/ 584803 h 592161"/>
              <a:gd name="connsiteX1" fmla="*/ 1951 w 1303878"/>
              <a:gd name="connsiteY1" fmla="*/ 265356 h 592161"/>
              <a:gd name="connsiteX2" fmla="*/ 824844 w 1303878"/>
              <a:gd name="connsiteY2" fmla="*/ 1885 h 592161"/>
              <a:gd name="connsiteX3" fmla="*/ 1298585 w 1303878"/>
              <a:gd name="connsiteY3" fmla="*/ 313492 h 592161"/>
              <a:gd name="connsiteX4" fmla="*/ 139783 w 1303878"/>
              <a:gd name="connsiteY4" fmla="*/ 483243 h 5921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303878" h="592161">
                <a:moveTo>
                  <a:pt x="539094" y="584803"/>
                </a:moveTo>
                <a:cubicBezTo>
                  <a:pt x="265670" y="620068"/>
                  <a:pt x="-26714" y="530985"/>
                  <a:pt x="1951" y="265356"/>
                </a:cubicBezTo>
                <a:cubicBezTo>
                  <a:pt x="30616" y="-273"/>
                  <a:pt x="608738" y="-6138"/>
                  <a:pt x="824844" y="1885"/>
                </a:cubicBezTo>
                <a:cubicBezTo>
                  <a:pt x="1040950" y="9908"/>
                  <a:pt x="1347981" y="82173"/>
                  <a:pt x="1298585" y="313492"/>
                </a:cubicBezTo>
                <a:cubicBezTo>
                  <a:pt x="1182827" y="544811"/>
                  <a:pt x="395860" y="594253"/>
                  <a:pt x="139783" y="483243"/>
                </a:cubicBezTo>
              </a:path>
            </a:pathLst>
          </a:cu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342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E9430-5E6F-9223-4BA8-9AEB2885F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fork?</a:t>
            </a:r>
          </a:p>
        </p:txBody>
      </p:sp>
      <p:pic>
        <p:nvPicPr>
          <p:cNvPr id="3" name="Online Media 2" descr="Fleetwood Mac - Go Your Own Way">
            <a:hlinkClick r:id="" action="ppaction://media"/>
            <a:extLst>
              <a:ext uri="{FF2B5EF4-FFF2-40B4-BE49-F238E27FC236}">
                <a16:creationId xmlns:a16="http://schemas.microsoft.com/office/drawing/2014/main" id="{FE558ABA-C7A0-4C95-331B-A9CADE714721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5"/>
          <a:stretch>
            <a:fillRect/>
          </a:stretch>
        </p:blipFill>
        <p:spPr>
          <a:xfrm>
            <a:off x="8548146" y="1503097"/>
            <a:ext cx="2540000" cy="1905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42CEFEE-7455-BA4C-3551-7C3C1B6788D6}"/>
              </a:ext>
            </a:extLst>
          </p:cNvPr>
          <p:cNvSpPr txBox="1"/>
          <p:nvPr/>
        </p:nvSpPr>
        <p:spPr>
          <a:xfrm>
            <a:off x="895713" y="2000496"/>
            <a:ext cx="65055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400" b="1" dirty="0">
                <a:solidFill>
                  <a:schemeClr val="bg1"/>
                </a:solidFill>
              </a:rPr>
              <a:t>Go your own way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Take a repo in a direction of your choosing, experiment, learn, grow and don’t ever look back!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54B9AC-12C0-D6C8-CC61-7F5876834AF9}"/>
              </a:ext>
            </a:extLst>
          </p:cNvPr>
          <p:cNvSpPr txBox="1"/>
          <p:nvPr/>
        </p:nvSpPr>
        <p:spPr>
          <a:xfrm>
            <a:off x="1037356" y="4050560"/>
            <a:ext cx="650554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+mj-lt"/>
              <a:buAutoNum type="arabicPeriod" startAt="2"/>
            </a:pPr>
            <a:r>
              <a:rPr lang="en-US" sz="2400" b="1" dirty="0">
                <a:solidFill>
                  <a:schemeClr val="bg1"/>
                </a:solidFill>
              </a:rPr>
              <a:t>Branch (from the outside looking in)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2400" dirty="0">
                <a:solidFill>
                  <a:schemeClr val="bg1"/>
                </a:solidFill>
              </a:rPr>
              <a:t>You can use a fork almost like a branch. But you only need </a:t>
            </a:r>
            <a:r>
              <a:rPr lang="en-US" sz="2400" b="1" dirty="0">
                <a:solidFill>
                  <a:schemeClr val="bg1"/>
                </a:solidFill>
              </a:rPr>
              <a:t>read</a:t>
            </a:r>
            <a:r>
              <a:rPr lang="en-US" sz="2400" dirty="0">
                <a:solidFill>
                  <a:schemeClr val="bg1"/>
                </a:solidFill>
              </a:rPr>
              <a:t> permissions to the repo to start working. </a:t>
            </a:r>
          </a:p>
        </p:txBody>
      </p:sp>
      <p:pic>
        <p:nvPicPr>
          <p:cNvPr id="7" name="Online Media 6" descr="Outside Looking In">
            <a:hlinkClick r:id="" action="ppaction://media"/>
            <a:extLst>
              <a:ext uri="{FF2B5EF4-FFF2-40B4-BE49-F238E27FC236}">
                <a16:creationId xmlns:a16="http://schemas.microsoft.com/office/drawing/2014/main" id="{B1108056-8270-68BA-E284-F044638545BA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6"/>
          <a:stretch>
            <a:fillRect/>
          </a:stretch>
        </p:blipFill>
        <p:spPr>
          <a:xfrm>
            <a:off x="8543824" y="4050560"/>
            <a:ext cx="2540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242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C54DF-F6A2-06E8-34CA-404F9C72B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Forking in enterprise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35B5FF-C45C-DAA3-D429-60CD899808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Recall that forking is a </a:t>
            </a:r>
            <a:r>
              <a:rPr lang="en-US" b="1" dirty="0"/>
              <a:t>GitHub</a:t>
            </a:r>
            <a:r>
              <a:rPr lang="en-US" dirty="0"/>
              <a:t> feature, though other Git hosting solutions have similar features</a:t>
            </a:r>
          </a:p>
          <a:p>
            <a:r>
              <a:rPr lang="en-US" dirty="0"/>
              <a:t>Common practice in open source development</a:t>
            </a:r>
          </a:p>
          <a:p>
            <a:r>
              <a:rPr lang="en-US" dirty="0"/>
              <a:t>Less common in enterprise where branching provides centralized management and permissioned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591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A3415-580B-59C4-D21A-BD69AD843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Fork vs. Branch: Summary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64F145D-FAB9-D80A-AAB6-7B61CE07C3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02784886"/>
              </p:ext>
            </p:extLst>
          </p:nvPr>
        </p:nvGraphicFramePr>
        <p:xfrm>
          <a:off x="609600" y="1793875"/>
          <a:ext cx="10972797" cy="3845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57599">
                  <a:extLst>
                    <a:ext uri="{9D8B030D-6E8A-4147-A177-3AD203B41FA5}">
                      <a16:colId xmlns:a16="http://schemas.microsoft.com/office/drawing/2014/main" val="3825030969"/>
                    </a:ext>
                  </a:extLst>
                </a:gridCol>
                <a:gridCol w="3657599">
                  <a:extLst>
                    <a:ext uri="{9D8B030D-6E8A-4147-A177-3AD203B41FA5}">
                      <a16:colId xmlns:a16="http://schemas.microsoft.com/office/drawing/2014/main" val="1656484447"/>
                    </a:ext>
                  </a:extLst>
                </a:gridCol>
                <a:gridCol w="3657599">
                  <a:extLst>
                    <a:ext uri="{9D8B030D-6E8A-4147-A177-3AD203B41FA5}">
                      <a16:colId xmlns:a16="http://schemas.microsoft.com/office/drawing/2014/main" val="36305478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A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Fork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Branch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7079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>
                          <a:effectLst/>
                        </a:rPr>
                        <a:t>Purpose</a:t>
                      </a:r>
                      <a:endParaRPr lang="en-A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Create a separate copy of a repository for significant changes or different directions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Develop new features or fix bugs without disrupting the main codebase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4394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>
                          <a:effectLst/>
                        </a:rPr>
                        <a:t>Relationship to the original codebase</a:t>
                      </a:r>
                      <a:endParaRPr lang="en-AU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Soft or no links to originating repository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Direct part of the repository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828168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>
                          <a:effectLst/>
                        </a:rPr>
                        <a:t>Ownership</a:t>
                      </a:r>
                      <a:endParaRPr lang="en-AU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Owned and managed by the user who created the fork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Owned and managed by the repository owner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76980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>
                          <a:effectLst/>
                        </a:rPr>
                        <a:t>Scope of changes</a:t>
                      </a:r>
                      <a:endParaRPr lang="en-AU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Typically involve significant changes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Typically involve smaller changes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860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AU" b="1" dirty="0">
                          <a:effectLst/>
                        </a:rPr>
                        <a:t>Collaboration</a:t>
                      </a:r>
                      <a:endParaRPr lang="en-AU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>
                          <a:effectLst/>
                        </a:rPr>
                        <a:t>Used to develop ideas in isolation from the main team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AU" dirty="0">
                          <a:effectLst/>
                        </a:rPr>
                        <a:t>Used to develop ideas that the main team is working 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1911924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4783CDC-D73B-58DF-EE8D-5F6D90A15E76}"/>
              </a:ext>
            </a:extLst>
          </p:cNvPr>
          <p:cNvSpPr txBox="1"/>
          <p:nvPr/>
        </p:nvSpPr>
        <p:spPr>
          <a:xfrm>
            <a:off x="5780314" y="617344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based on: https://</a:t>
            </a:r>
            <a:r>
              <a:rPr lang="en-US" dirty="0" err="1">
                <a:solidFill>
                  <a:schemeClr val="bg1"/>
                </a:solidFill>
              </a:rPr>
              <a:t>www.ssw.com.au</a:t>
            </a:r>
            <a:r>
              <a:rPr lang="en-US" dirty="0">
                <a:solidFill>
                  <a:schemeClr val="bg1"/>
                </a:solidFill>
              </a:rPr>
              <a:t>/rules/fork-vs-branch/</a:t>
            </a:r>
          </a:p>
        </p:txBody>
      </p:sp>
    </p:spTree>
    <p:extLst>
      <p:ext uri="{BB962C8B-B14F-4D97-AF65-F5344CB8AC3E}">
        <p14:creationId xmlns:p14="http://schemas.microsoft.com/office/powerpoint/2010/main" val="1692888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90A0A-5296-0759-3CCA-FCEA76DFB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7381A-E67E-16E6-B791-FF63332299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Imagine you created a fork or branch or both</a:t>
            </a:r>
          </a:p>
          <a:p>
            <a:r>
              <a:rPr lang="en-US" dirty="0"/>
              <a:t>You</a:t>
            </a:r>
            <a:r>
              <a:rPr lang="en-US" b="1" dirty="0"/>
              <a:t> think </a:t>
            </a:r>
            <a:r>
              <a:rPr lang="en-US" dirty="0"/>
              <a:t>your changes are good enough for the main branch/repo</a:t>
            </a:r>
          </a:p>
          <a:p>
            <a:r>
              <a:rPr lang="en-US" b="1" dirty="0"/>
              <a:t>What should happen next?</a:t>
            </a:r>
          </a:p>
          <a:p>
            <a:r>
              <a:rPr lang="en-US" b="1" dirty="0"/>
              <a:t>Options:</a:t>
            </a:r>
          </a:p>
          <a:p>
            <a:pPr lvl="1"/>
            <a:r>
              <a:rPr lang="en-US" b="1" dirty="0"/>
              <a:t>Merge and see</a:t>
            </a:r>
          </a:p>
          <a:p>
            <a:pPr lvl="1"/>
            <a:r>
              <a:rPr lang="en-US" b="1" dirty="0"/>
              <a:t>Propose, discuss/review, then merge</a:t>
            </a:r>
          </a:p>
        </p:txBody>
      </p:sp>
    </p:spTree>
    <p:extLst>
      <p:ext uri="{BB962C8B-B14F-4D97-AF65-F5344CB8AC3E}">
        <p14:creationId xmlns:p14="http://schemas.microsoft.com/office/powerpoint/2010/main" val="18597018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6EBA3-E94E-A37E-C70F-70E17B7400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Merge and see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FD7B4-7D7C-E7D1-0B83-3FDF4B5B1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“merge and see” your merge your changes and hope for the best</a:t>
            </a:r>
          </a:p>
          <a:p>
            <a:r>
              <a:rPr lang="en-US" dirty="0"/>
              <a:t>It’s not as crazy as it sounds since Git is meant to provide us with fail safes: such as?</a:t>
            </a:r>
          </a:p>
          <a:p>
            <a:r>
              <a:rPr lang="en-US" dirty="0"/>
              <a:t>But:</a:t>
            </a:r>
          </a:p>
          <a:p>
            <a:pPr lvl="1"/>
            <a:r>
              <a:rPr lang="en-US" dirty="0"/>
              <a:t>You </a:t>
            </a:r>
            <a:r>
              <a:rPr lang="en-US" b="1" dirty="0"/>
              <a:t>must</a:t>
            </a:r>
            <a:r>
              <a:rPr lang="en-US" dirty="0"/>
              <a:t> have permissions to merge into the repo/branch</a:t>
            </a:r>
          </a:p>
          <a:p>
            <a:pPr lvl="1"/>
            <a:r>
              <a:rPr lang="en-US" dirty="0"/>
              <a:t>May not meet quality standards and organizational requirements</a:t>
            </a:r>
          </a:p>
          <a:p>
            <a:pPr lvl="2"/>
            <a:r>
              <a:rPr lang="en-US" dirty="0"/>
              <a:t> “silent but deadly”</a:t>
            </a:r>
          </a:p>
        </p:txBody>
      </p:sp>
    </p:spTree>
    <p:extLst>
      <p:ext uri="{BB962C8B-B14F-4D97-AF65-F5344CB8AC3E}">
        <p14:creationId xmlns:p14="http://schemas.microsoft.com/office/powerpoint/2010/main" val="288657923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SMS Availabilities&amp;#x0D;&amp;#x0A;Overview&amp;quot;&quot;/&gt;&lt;property id=&quot;20307&quot; value=&quot;256&quot;/&gt;&lt;/object&gt;&lt;object type=&quot;3&quot; unique_id=&quot;10005&quot;&gt;&lt;property id=&quot;20148&quot; value=&quot;5&quot;/&gt;&lt;property id=&quot;20300&quot; value=&quot;Slide 2&quot;/&gt;&lt;property id=&quot;20307&quot; value=&quot;257&quot;/&gt;&lt;/object&gt;&lt;object type=&quot;3&quot; unique_id=&quot;10006&quot;&gt;&lt;property id=&quot;20148&quot; value=&quot;5&quot;/&gt;&lt;property id=&quot;20300&quot; value=&quot;Slide 3 - &amp;quot;&amp;#x0D;&amp;#x0A;Course Availabilities&amp;quot;&quot;/&gt;&lt;property id=&quot;20307&quot; value=&quot;261&quot;/&gt;&lt;/object&gt;&lt;object type=&quot;3&quot; unique_id=&quot;10007&quot;&gt;&lt;property id=&quot;20148&quot; value=&quot;5&quot;/&gt;&lt;property id=&quot;20300&quot; value=&quot;Slide 4 - &amp;quot;Intake Calendars&amp;quot;&quot;/&gt;&lt;property id=&quot;20307&quot; value=&quot;264&quot;/&gt;&lt;/object&gt;&lt;object type=&quot;3&quot; unique_id=&quot;10008&quot;&gt;&lt;property id=&quot;20148&quot; value=&quot;5&quot;/&gt;&lt;property id=&quot;20300&quot; value=&quot;Slide 5 - &amp;quot;&amp;#x0D;&amp;#x0A;Unit Availabilities&amp;quot;&quot;/&gt;&lt;property id=&quot;20307&quot; value=&quot;259&quot;/&gt;&lt;/object&gt;&lt;object type=&quot;3&quot; unique_id=&quot;10009&quot;&gt;&lt;property id=&quot;20148&quot; value=&quot;5&quot;/&gt;&lt;property id=&quot;20300&quot; value=&quot;Slide 6 - &amp;quot;&amp;#x0D;&amp;#x0A;Unit Availabilities&amp;quot;&quot;/&gt;&lt;property id=&quot;20307&quot; value=&quot;260&quot;/&gt;&lt;/object&gt;&lt;object type=&quot;3&quot; unique_id=&quot;10010&quot;&gt;&lt;property id=&quot;20148&quot; value=&quot;5&quot;/&gt;&lt;property id=&quot;20300&quot; value=&quot;Slide 7 - &amp;quot;Enrolment Calendars&amp;quot;&quot;/&gt;&lt;property id=&quot;20307&quot; value=&quot;265&quot;/&gt;&lt;/object&gt;&lt;object type=&quot;3&quot; unique_id=&quot;10011&quot;&gt;&lt;property id=&quot;20148&quot; value=&quot;5&quot;/&gt;&lt;property id=&quot;20300&quot; value=&quot;Slide 8 - &amp;quot;Business Guidelines&amp;quot;&quot;/&gt;&lt;property id=&quot;20307&quot; value=&quot;268&quot;/&gt;&lt;/object&gt;&lt;object type=&quot;3&quot; unique_id=&quot;10012&quot;&gt;&lt;property id=&quot;20148&quot; value=&quot;5&quot;/&gt;&lt;property id=&quot;20300&quot; value=&quot;Slide 9 - &amp;quot;Business Guidelines&amp;quot;&quot;/&gt;&lt;property id=&quot;20307&quot; value=&quot;269&quot;/&gt;&lt;/object&gt;&lt;object type=&quot;3&quot; unique_id=&quot;10013&quot;&gt;&lt;property id=&quot;20148&quot; value=&quot;5&quot;/&gt;&lt;property id=&quot;20300&quot; value=&quot;Slide 10 - &amp;quot;Business Considerations&amp;quot;&quot;/&gt;&lt;property id=&quot;20307&quot; value=&quot;262&quot;/&gt;&lt;/object&gt;&lt;object type=&quot;3&quot; unique_id=&quot;10014&quot;&gt;&lt;property id=&quot;20148&quot; value=&quot;5&quot;/&gt;&lt;property id=&quot;20300&quot; value=&quot;Slide 11 - &amp;quot;Availabilities tasks&amp;quot;&quot;/&gt;&lt;property id=&quot;20307&quot; value=&quot;266&quot;/&gt;&lt;/object&gt;&lt;object type=&quot;3&quot; unique_id=&quot;10015&quot;&gt;&lt;property id=&quot;20148&quot; value=&quot;5&quot;/&gt;&lt;property id=&quot;20300&quot; value=&quot;Slide 12 - &amp;quot;Availabilities Template&amp;quot;&quot;/&gt;&lt;property id=&quot;20307&quot; value=&quot;267&quot;/&gt;&lt;/object&gt;&lt;object type=&quot;3&quot; unique_id=&quot;10016&quot;&gt;&lt;property id=&quot;20148&quot; value=&quot;5&quot;/&gt;&lt;property id=&quot;20300&quot; value=&quot;Slide 13 - &amp;quot;Timetabling&amp;quot;&quot;/&gt;&lt;property id=&quot;20307&quot; value=&quot;263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AFE">
      <a:majorFont>
        <a:latin typeface="Century Gothic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NMT-Presentation-HD-1920x1080-AJG-V2020.07.01.potx" id="{3EDD48A2-5C86-4826-A34B-3DD4694D6775}" vid="{2EDC81D3-35B6-4E09-B25C-3248DC8F647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482CBA738D00D4AAC9330883AE1DA78" ma:contentTypeVersion="33" ma:contentTypeDescription="Create a new document." ma:contentTypeScope="" ma:versionID="8e47dcab4e34a32242880baf61f0a73d">
  <xsd:schema xmlns:xsd="http://www.w3.org/2001/XMLSchema" xmlns:xs="http://www.w3.org/2001/XMLSchema" xmlns:p="http://schemas.microsoft.com/office/2006/metadata/properties" xmlns:ns3="3936cbe9-feea-4685-b03c-7f8d09c550f1" xmlns:ns4="833ce3ab-d172-455c-9989-f10facae9784" targetNamespace="http://schemas.microsoft.com/office/2006/metadata/properties" ma:root="true" ma:fieldsID="174389be43a91ce68753c33b6ac99b4e" ns3:_="" ns4:_="">
    <xsd:import namespace="3936cbe9-feea-4685-b03c-7f8d09c550f1"/>
    <xsd:import namespace="833ce3ab-d172-455c-9989-f10facae9784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DateTaken" minOccurs="0"/>
                <xsd:element ref="ns4:MediaServiceOCR" minOccurs="0"/>
                <xsd:element ref="ns4:MediaServiceLocation" minOccurs="0"/>
                <xsd:element ref="ns4:MediaServiceEventHashCode" minOccurs="0"/>
                <xsd:element ref="ns4:MediaServiceGenerationTime" minOccurs="0"/>
                <xsd:element ref="ns4:MediaServiceAutoKeyPoints" minOccurs="0"/>
                <xsd:element ref="ns4:MediaServiceKeyPoints" minOccurs="0"/>
                <xsd:element ref="ns4:NotebookType" minOccurs="0"/>
                <xsd:element ref="ns4:FolderType" minOccurs="0"/>
                <xsd:element ref="ns4:CultureName" minOccurs="0"/>
                <xsd:element ref="ns4:AppVersion" minOccurs="0"/>
                <xsd:element ref="ns4:TeamsChannelId" minOccurs="0"/>
                <xsd:element ref="ns4:Owner" minOccurs="0"/>
                <xsd:element ref="ns4:Math_Settings" minOccurs="0"/>
                <xsd:element ref="ns4:DefaultSectionNames" minOccurs="0"/>
                <xsd:element ref="ns4:Templates" minOccurs="0"/>
                <xsd:element ref="ns4:Teachers" minOccurs="0"/>
                <xsd:element ref="ns4:Students" minOccurs="0"/>
                <xsd:element ref="ns4:Student_Groups" minOccurs="0"/>
                <xsd:element ref="ns4:Distribution_Groups" minOccurs="0"/>
                <xsd:element ref="ns4:LMS_Mappings" minOccurs="0"/>
                <xsd:element ref="ns4:Invited_Teachers" minOccurs="0"/>
                <xsd:element ref="ns4:Invited_Students" minOccurs="0"/>
                <xsd:element ref="ns4:Self_Registration_Enabled" minOccurs="0"/>
                <xsd:element ref="ns4:Has_Teacher_Only_SectionGroup" minOccurs="0"/>
                <xsd:element ref="ns4:Is_Collaboration_Space_Locked" minOccurs="0"/>
                <xsd:element ref="ns4:IsNotebookLocke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936cbe9-feea-4685-b03c-7f8d09c550f1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3ce3ab-d172-455c-9989-f10facae978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MediaServiceAutoTags" ma:internalName="MediaServiceAutoTags" ma:readOnly="true">
      <xsd:simpleType>
        <xsd:restriction base="dms:Text"/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5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MediaServiceLocation" ma:internalName="MediaServiceLocation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9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0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NotebookType" ma:index="21" nillable="true" ma:displayName="Notebook Type" ma:internalName="NotebookType">
      <xsd:simpleType>
        <xsd:restriction base="dms:Text"/>
      </xsd:simpleType>
    </xsd:element>
    <xsd:element name="FolderType" ma:index="22" nillable="true" ma:displayName="Folder Type" ma:internalName="FolderType">
      <xsd:simpleType>
        <xsd:restriction base="dms:Text"/>
      </xsd:simpleType>
    </xsd:element>
    <xsd:element name="CultureName" ma:index="23" nillable="true" ma:displayName="Culture Name" ma:internalName="CultureName">
      <xsd:simpleType>
        <xsd:restriction base="dms:Text"/>
      </xsd:simpleType>
    </xsd:element>
    <xsd:element name="AppVersion" ma:index="24" nillable="true" ma:displayName="App Version" ma:internalName="AppVersion">
      <xsd:simpleType>
        <xsd:restriction base="dms:Text"/>
      </xsd:simpleType>
    </xsd:element>
    <xsd:element name="TeamsChannelId" ma:index="25" nillable="true" ma:displayName="Teams Channel Id" ma:internalName="TeamsChannelId">
      <xsd:simpleType>
        <xsd:restriction base="dms:Text"/>
      </xsd:simpleType>
    </xsd:element>
    <xsd:element name="Owner" ma:index="26" nillable="true" ma:displayName="Owner" ma:internalName="Owner">
      <xsd:complexType>
        <xsd:complexContent>
          <xsd:extension base="dms:User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Math_Settings" ma:index="27" nillable="true" ma:displayName="Math Settings" ma:internalName="Math_Settings">
      <xsd:simpleType>
        <xsd:restriction base="dms:Text"/>
      </xsd:simpleType>
    </xsd:element>
    <xsd:element name="DefaultSectionNames" ma:index="28" nillable="true" ma:displayName="Default Section Names" ma:internalName="DefaultSectionNames">
      <xsd:simpleType>
        <xsd:restriction base="dms:Note">
          <xsd:maxLength value="255"/>
        </xsd:restriction>
      </xsd:simpleType>
    </xsd:element>
    <xsd:element name="Templates" ma:index="29" nillable="true" ma:displayName="Templates" ma:internalName="Templates">
      <xsd:simpleType>
        <xsd:restriction base="dms:Note">
          <xsd:maxLength value="255"/>
        </xsd:restriction>
      </xsd:simpleType>
    </xsd:element>
    <xsd:element name="Teachers" ma:index="30" nillable="true" ma:displayName="Teachers" ma:internalName="Teacher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s" ma:index="31" nillable="true" ma:displayName="Students" ma:internalName="Student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tudent_Groups" ma:index="32" nillable="true" ma:displayName="Student Groups" ma:internalName="Student_Groups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Distribution_Groups" ma:index="33" nillable="true" ma:displayName="Distribution Groups" ma:internalName="Distribution_Groups">
      <xsd:simpleType>
        <xsd:restriction base="dms:Note">
          <xsd:maxLength value="255"/>
        </xsd:restriction>
      </xsd:simpleType>
    </xsd:element>
    <xsd:element name="LMS_Mappings" ma:index="34" nillable="true" ma:displayName="LMS Mappings" ma:internalName="LMS_Mappings">
      <xsd:simpleType>
        <xsd:restriction base="dms:Note">
          <xsd:maxLength value="255"/>
        </xsd:restriction>
      </xsd:simpleType>
    </xsd:element>
    <xsd:element name="Invited_Teachers" ma:index="35" nillable="true" ma:displayName="Invited Teachers" ma:internalName="Invited_Teachers">
      <xsd:simpleType>
        <xsd:restriction base="dms:Note">
          <xsd:maxLength value="255"/>
        </xsd:restriction>
      </xsd:simpleType>
    </xsd:element>
    <xsd:element name="Invited_Students" ma:index="36" nillable="true" ma:displayName="Invited Students" ma:internalName="Invited_Students">
      <xsd:simpleType>
        <xsd:restriction base="dms:Note">
          <xsd:maxLength value="255"/>
        </xsd:restriction>
      </xsd:simpleType>
    </xsd:element>
    <xsd:element name="Self_Registration_Enabled" ma:index="37" nillable="true" ma:displayName="Self Registration Enabled" ma:internalName="Self_Registration_Enabled">
      <xsd:simpleType>
        <xsd:restriction base="dms:Boolean"/>
      </xsd:simpleType>
    </xsd:element>
    <xsd:element name="Has_Teacher_Only_SectionGroup" ma:index="38" nillable="true" ma:displayName="Has Teacher Only SectionGroup" ma:internalName="Has_Teacher_Only_SectionGroup">
      <xsd:simpleType>
        <xsd:restriction base="dms:Boolean"/>
      </xsd:simpleType>
    </xsd:element>
    <xsd:element name="Is_Collaboration_Space_Locked" ma:index="39" nillable="true" ma:displayName="Is Collaboration Space Locked" ma:internalName="Is_Collaboration_Space_Locked">
      <xsd:simpleType>
        <xsd:restriction base="dms:Boolean"/>
      </xsd:simpleType>
    </xsd:element>
    <xsd:element name="IsNotebookLocked" ma:index="40" nillable="true" ma:displayName="Is Notebook Locked" ma:internalName="IsNotebookLocked">
      <xsd:simpleType>
        <xsd:restriction base="dms:Boolea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FolderType xmlns="833ce3ab-d172-455c-9989-f10facae9784" xsi:nil="true"/>
    <Students xmlns="833ce3ab-d172-455c-9989-f10facae9784">
      <UserInfo>
        <DisplayName/>
        <AccountId xsi:nil="true"/>
        <AccountType/>
      </UserInfo>
    </Students>
    <TeamsChannelId xmlns="833ce3ab-d172-455c-9989-f10facae9784" xsi:nil="true"/>
    <Student_Groups xmlns="833ce3ab-d172-455c-9989-f10facae9784">
      <UserInfo>
        <DisplayName/>
        <AccountId xsi:nil="true"/>
        <AccountType/>
      </UserInfo>
    </Student_Groups>
    <Math_Settings xmlns="833ce3ab-d172-455c-9989-f10facae9784" xsi:nil="true"/>
    <Is_Collaboration_Space_Locked xmlns="833ce3ab-d172-455c-9989-f10facae9784" xsi:nil="true"/>
    <AppVersion xmlns="833ce3ab-d172-455c-9989-f10facae9784" xsi:nil="true"/>
    <Owner xmlns="833ce3ab-d172-455c-9989-f10facae9784">
      <UserInfo>
        <DisplayName/>
        <AccountId xsi:nil="true"/>
        <AccountType/>
      </UserInfo>
    </Owner>
    <Has_Teacher_Only_SectionGroup xmlns="833ce3ab-d172-455c-9989-f10facae9784" xsi:nil="true"/>
    <NotebookType xmlns="833ce3ab-d172-455c-9989-f10facae9784" xsi:nil="true"/>
    <Teachers xmlns="833ce3ab-d172-455c-9989-f10facae9784">
      <UserInfo>
        <DisplayName/>
        <AccountId xsi:nil="true"/>
        <AccountType/>
      </UserInfo>
    </Teachers>
    <Templates xmlns="833ce3ab-d172-455c-9989-f10facae9784" xsi:nil="true"/>
    <DefaultSectionNames xmlns="833ce3ab-d172-455c-9989-f10facae9784" xsi:nil="true"/>
    <CultureName xmlns="833ce3ab-d172-455c-9989-f10facae9784" xsi:nil="true"/>
    <Distribution_Groups xmlns="833ce3ab-d172-455c-9989-f10facae9784" xsi:nil="true"/>
    <Self_Registration_Enabled xmlns="833ce3ab-d172-455c-9989-f10facae9784" xsi:nil="true"/>
    <LMS_Mappings xmlns="833ce3ab-d172-455c-9989-f10facae9784" xsi:nil="true"/>
    <Invited_Teachers xmlns="833ce3ab-d172-455c-9989-f10facae9784" xsi:nil="true"/>
    <Invited_Students xmlns="833ce3ab-d172-455c-9989-f10facae9784" xsi:nil="true"/>
    <IsNotebookLocked xmlns="833ce3ab-d172-455c-9989-f10facae9784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EDE3886-A981-4E1C-91EF-EBC9EDE0D1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936cbe9-feea-4685-b03c-7f8d09c550f1"/>
    <ds:schemaRef ds:uri="833ce3ab-d172-455c-9989-f10facae978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6F79D9B-5A67-492D-BB4F-F3913BAD9421}">
  <ds:schemaRefs>
    <ds:schemaRef ds:uri="http://purl.org/dc/elements/1.1/"/>
    <ds:schemaRef ds:uri="http://schemas.microsoft.com/office/2006/metadata/properties"/>
    <ds:schemaRef ds:uri="833ce3ab-d172-455c-9989-f10facae9784"/>
    <ds:schemaRef ds:uri="http://purl.org/dc/terms/"/>
    <ds:schemaRef ds:uri="http://schemas.microsoft.com/office/2006/documentManagement/types"/>
    <ds:schemaRef ds:uri="3936cbe9-feea-4685-b03c-7f8d09c550f1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93B4755-80B4-4FE9-9650-4C800644483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26071</TotalTime>
  <Words>822</Words>
  <Application>Microsoft Macintosh PowerPoint</Application>
  <PresentationFormat>Widescreen</PresentationFormat>
  <Paragraphs>112</Paragraphs>
  <Slides>18</Slides>
  <Notes>6</Notes>
  <HiddenSlides>0</HiddenSlides>
  <MMClips>3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Century Gothic</vt:lpstr>
      <vt:lpstr>Office Theme</vt:lpstr>
      <vt:lpstr>Workflow for remote repos: GitHub</vt:lpstr>
      <vt:lpstr>Session Contents</vt:lpstr>
      <vt:lpstr>Forking</vt:lpstr>
      <vt:lpstr>Fork: How to</vt:lpstr>
      <vt:lpstr>Why fork?</vt:lpstr>
      <vt:lpstr>Forking in enterprise</vt:lpstr>
      <vt:lpstr>Fork vs. Branch: Summary</vt:lpstr>
      <vt:lpstr>Pull request</vt:lpstr>
      <vt:lpstr>Merge and see</vt:lpstr>
      <vt:lpstr>Review before merge</vt:lpstr>
      <vt:lpstr>Pull Request</vt:lpstr>
      <vt:lpstr>Pull requests in enterprise</vt:lpstr>
      <vt:lpstr>Anatomy of pull request</vt:lpstr>
      <vt:lpstr>In conjunction with protected branches</vt:lpstr>
      <vt:lpstr>Remote branch</vt:lpstr>
      <vt:lpstr>Activity</vt:lpstr>
      <vt:lpstr>Development workflows</vt:lpstr>
      <vt:lpstr>GitHub Flow: Typical Workflow</vt:lpstr>
    </vt:vector>
  </TitlesOfParts>
  <Manager/>
  <Company>North Metro TAFE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Version Control</dc:title>
  <dc:subject>Powerpoint presentation template (G076C)</dc:subject>
  <dc:creator>Adrian Gould</dc:creator>
  <cp:keywords>HD, 1920x1080, Template, Powerpoint</cp:keywords>
  <dc:description>Template created by Adrian Gould, Lecturer in IT (Software Development, Web Development, IoT, and more)</dc:description>
  <cp:lastModifiedBy>Rafael Avigad</cp:lastModifiedBy>
  <cp:revision>52</cp:revision>
  <cp:lastPrinted>2020-04-28T01:47:42Z</cp:lastPrinted>
  <dcterms:created xsi:type="dcterms:W3CDTF">2020-07-29T07:20:07Z</dcterms:created>
  <dcterms:modified xsi:type="dcterms:W3CDTF">2025-03-11T08:35:39Z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0x010100D482CBA738D00D4AAC9330883AE1DA78</vt:lpwstr>
  </property>
  <property fmtid="{D5CDD505-2E9C-101B-9397-08002B2CF9AE}" pid="3" name="MSIP_Label_f3ac7e5b-5da2-46c7-8677-8a6b50f7d886_Enabled">
    <vt:lpwstr>true</vt:lpwstr>
  </property>
  <property fmtid="{D5CDD505-2E9C-101B-9397-08002B2CF9AE}" pid="4" name="MSIP_Label_f3ac7e5b-5da2-46c7-8677-8a6b50f7d886_SetDate">
    <vt:lpwstr>2024-02-07T02:46:57Z</vt:lpwstr>
  </property>
  <property fmtid="{D5CDD505-2E9C-101B-9397-08002B2CF9AE}" pid="5" name="MSIP_Label_f3ac7e5b-5da2-46c7-8677-8a6b50f7d886_Method">
    <vt:lpwstr>Standard</vt:lpwstr>
  </property>
  <property fmtid="{D5CDD505-2E9C-101B-9397-08002B2CF9AE}" pid="6" name="MSIP_Label_f3ac7e5b-5da2-46c7-8677-8a6b50f7d886_Name">
    <vt:lpwstr>Official</vt:lpwstr>
  </property>
  <property fmtid="{D5CDD505-2E9C-101B-9397-08002B2CF9AE}" pid="7" name="MSIP_Label_f3ac7e5b-5da2-46c7-8677-8a6b50f7d886_SiteId">
    <vt:lpwstr>218881e8-07ad-4142-87d7-f6b90d17009b</vt:lpwstr>
  </property>
  <property fmtid="{D5CDD505-2E9C-101B-9397-08002B2CF9AE}" pid="8" name="MSIP_Label_f3ac7e5b-5da2-46c7-8677-8a6b50f7d886_ActionId">
    <vt:lpwstr>8ea63249-1327-4845-ac2a-c029d89811ad</vt:lpwstr>
  </property>
  <property fmtid="{D5CDD505-2E9C-101B-9397-08002B2CF9AE}" pid="9" name="MSIP_Label_f3ac7e5b-5da2-46c7-8677-8a6b50f7d886_ContentBits">
    <vt:lpwstr>1</vt:lpwstr>
  </property>
  <property fmtid="{D5CDD505-2E9C-101B-9397-08002B2CF9AE}" pid="10" name="ClassificationContentMarkingHeaderLocations">
    <vt:lpwstr>Office Theme:7</vt:lpwstr>
  </property>
  <property fmtid="{D5CDD505-2E9C-101B-9397-08002B2CF9AE}" pid="11" name="ClassificationContentMarkingHeaderText">
    <vt:lpwstr>OFFICIAL</vt:lpwstr>
  </property>
</Properties>
</file>