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60" d="100"/>
          <a:sy n="60" d="100"/>
        </p:scale>
        <p:origin x="1380" y="6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1/17/2019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765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 to Version Control</a:t>
            </a:r>
            <a:endParaRPr 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/>
              <a:t>261 OHR    859-699-1761  greg.erhardt@uky.edu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16 Jan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Do this by creating a fork. </a:t>
            </a:r>
          </a:p>
        </p:txBody>
      </p:sp>
      <p:sp>
        <p:nvSpPr>
          <p:cNvPr id="8" name="Oval 7"/>
          <p:cNvSpPr/>
          <p:nvPr/>
        </p:nvSpPr>
        <p:spPr>
          <a:xfrm>
            <a:off x="7934055" y="1583795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1"/>
            <a:ext cx="9144000" cy="6643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Now you have your own version under your account instead of our class organization.</a:t>
            </a:r>
          </a:p>
        </p:txBody>
      </p:sp>
      <p:sp>
        <p:nvSpPr>
          <p:cNvPr id="7" name="Oval 6"/>
          <p:cNvSpPr/>
          <p:nvPr/>
        </p:nvSpPr>
        <p:spPr>
          <a:xfrm>
            <a:off x="11039" y="1358770"/>
            <a:ext cx="2760761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your own version that you are welcome to mess up!</a:t>
            </a:r>
          </a:p>
          <a:p>
            <a:r>
              <a:rPr lang="en-US" dirty="0"/>
              <a:t>But it is just sitting on a </a:t>
            </a:r>
            <a:r>
              <a:rPr lang="en-US" b="1" dirty="0"/>
              <a:t>REMOTE</a:t>
            </a:r>
            <a:r>
              <a:rPr lang="en-US" dirty="0"/>
              <a:t> website.  You actually wan to work with it on your </a:t>
            </a:r>
            <a:r>
              <a:rPr lang="en-US" b="1" dirty="0"/>
              <a:t>LOCAL</a:t>
            </a:r>
            <a:r>
              <a:rPr lang="en-US" dirty="0"/>
              <a:t> machine. </a:t>
            </a:r>
          </a:p>
          <a:p>
            <a:r>
              <a:rPr lang="en-US" dirty="0"/>
              <a:t>We will use </a:t>
            </a:r>
            <a:r>
              <a:rPr lang="en-US" dirty="0" err="1"/>
              <a:t>git</a:t>
            </a:r>
            <a:r>
              <a:rPr lang="en-US" dirty="0"/>
              <a:t> to SYNC between the remote and the local version.  </a:t>
            </a:r>
          </a:p>
          <a:p>
            <a:r>
              <a:rPr lang="en-US" dirty="0"/>
              <a:t>(Actually, we will use </a:t>
            </a:r>
            <a:r>
              <a:rPr lang="en-US" dirty="0" err="1"/>
              <a:t>Github</a:t>
            </a:r>
            <a:r>
              <a:rPr lang="en-US" dirty="0"/>
              <a:t> Desktop which puts a nice shiny GUI around </a:t>
            </a:r>
            <a:r>
              <a:rPr lang="en-US" dirty="0" err="1"/>
              <a:t>git</a:t>
            </a:r>
            <a:r>
              <a:rPr lang="en-US" dirty="0"/>
              <a:t> so we don’t have to remember all the command line arguments.)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5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37AB7"/>
                </a:solidFill>
              </a:rPr>
              <a:t>1. Open </a:t>
            </a:r>
            <a:r>
              <a:rPr lang="en-US" dirty="0" err="1">
                <a:solidFill>
                  <a:srgbClr val="337AB7"/>
                </a:solidFill>
              </a:rPr>
              <a:t>Github</a:t>
            </a:r>
            <a:r>
              <a:rPr lang="en-US" dirty="0">
                <a:solidFill>
                  <a:srgbClr val="337AB7"/>
                </a:solidFill>
              </a:rPr>
              <a:t>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03" y="1444833"/>
            <a:ext cx="9187476" cy="54086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4239090"/>
            <a:ext cx="848995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2. Clone your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-18510" y="1538790"/>
            <a:ext cx="735536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75"/>
            <a:ext cx="9144000" cy="53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it somewhere logical.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1538790"/>
            <a:ext cx="3465385" cy="41855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76545" y="5904275"/>
            <a:ext cx="8667456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I like to keep my repositories in C:\WORKSPACE\</a:t>
            </a:r>
          </a:p>
        </p:txBody>
      </p:sp>
    </p:spTree>
    <p:extLst>
      <p:ext uri="{BB962C8B-B14F-4D97-AF65-F5344CB8AC3E}">
        <p14:creationId xmlns:p14="http://schemas.microsoft.com/office/powerpoint/2010/main" val="729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12"/>
            <a:ext cx="9144000" cy="53216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57165" y="4599130"/>
            <a:ext cx="247527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7145" y="4194085"/>
            <a:ext cx="2475275" cy="4950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4" y="2168860"/>
            <a:ext cx="9144000" cy="33071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51720" y="3338990"/>
            <a:ext cx="900100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96724" y="4149080"/>
            <a:ext cx="1035115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6525" y="5544235"/>
            <a:ext cx="8667456" cy="90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Now try changing something.  Just add a text file and write a nice poem.</a:t>
            </a:r>
          </a:p>
        </p:txBody>
      </p:sp>
    </p:spTree>
    <p:extLst>
      <p:ext uri="{BB962C8B-B14F-4D97-AF65-F5344CB8AC3E}">
        <p14:creationId xmlns:p14="http://schemas.microsoft.com/office/powerpoint/2010/main" val="5091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" y="1483486"/>
            <a:ext cx="9144000" cy="5391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56765" y="2843935"/>
            <a:ext cx="2475275" cy="8100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67055" y="2843935"/>
            <a:ext cx="407694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530" y="4284095"/>
            <a:ext cx="864096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COMMIT the change to the repository. </a:t>
            </a:r>
          </a:p>
        </p:txBody>
      </p:sp>
      <p:sp>
        <p:nvSpPr>
          <p:cNvPr id="8" name="Oval 7"/>
          <p:cNvSpPr/>
          <p:nvPr/>
        </p:nvSpPr>
        <p:spPr>
          <a:xfrm>
            <a:off x="2096725" y="5325878"/>
            <a:ext cx="319535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656996" y="5409220"/>
            <a:ext cx="3482770" cy="144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Let’s look at the history. </a:t>
            </a:r>
          </a:p>
        </p:txBody>
      </p:sp>
      <p:sp>
        <p:nvSpPr>
          <p:cNvPr id="11" name="Oval 10"/>
          <p:cNvSpPr/>
          <p:nvPr/>
        </p:nvSpPr>
        <p:spPr>
          <a:xfrm>
            <a:off x="5742130" y="162880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638690"/>
            <a:ext cx="8742300" cy="540060"/>
          </a:xfrm>
        </p:spPr>
        <p:txBody>
          <a:bodyPr/>
          <a:lstStyle/>
          <a:p>
            <a:r>
              <a:rPr lang="en-US" dirty="0"/>
              <a:t>History stores a snapshot of every commit.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3760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93371" y="1178750"/>
            <a:ext cx="8550950" cy="5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means there is an “UNDO” button!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7084" y="4869160"/>
            <a:ext cx="3806915" cy="20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let’s SYNC with the REMOTE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8292962" y="216886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1. The import math line in the beginning of the notebook and where that comes from/what can be imported</a:t>
            </a:r>
          </a:p>
          <a:p>
            <a:r>
              <a:rPr lang="en-US" sz="1600" dirty="0"/>
              <a:t>2. What pandas and </a:t>
            </a:r>
            <a:r>
              <a:rPr lang="en-US" sz="1600" dirty="0" err="1"/>
              <a:t>numpy</a:t>
            </a:r>
            <a:r>
              <a:rPr lang="en-US" sz="1600" dirty="0"/>
              <a:t> do, where they come from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np.random.randn</a:t>
            </a:r>
            <a:r>
              <a:rPr lang="en-US" sz="1600" dirty="0"/>
              <a:t> and np.log: what np does/represents</a:t>
            </a:r>
          </a:p>
          <a:p>
            <a:r>
              <a:rPr lang="en-US" sz="1600" dirty="0"/>
              <a:t>1.) The </a:t>
            </a:r>
            <a:r>
              <a:rPr lang="en-US" sz="1600" dirty="0" err="1"/>
              <a:t>Pylab</a:t>
            </a:r>
            <a:r>
              <a:rPr lang="en-US" sz="1600" dirty="0"/>
              <a:t> Interactive Plotting Environment</a:t>
            </a:r>
          </a:p>
          <a:p>
            <a:r>
              <a:rPr lang="en-US" sz="1600" dirty="0"/>
              <a:t>2.) Python Scripts</a:t>
            </a:r>
          </a:p>
          <a:p>
            <a:r>
              <a:rPr lang="en-US" sz="1600" dirty="0"/>
              <a:t>3.) A little rough on the variable names and types</a:t>
            </a:r>
          </a:p>
          <a:p>
            <a:r>
              <a:rPr lang="en-US" sz="1600" dirty="0"/>
              <a:t>My first question is why did we have to import the pandas as </a:t>
            </a:r>
            <a:r>
              <a:rPr lang="en-US" sz="1600" dirty="0" err="1"/>
              <a:t>pd</a:t>
            </a:r>
            <a:r>
              <a:rPr lang="en-US" sz="1600" dirty="0"/>
              <a:t> when we did not use it? Does it serve another purpose?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Next </a:t>
            </a:r>
            <a:r>
              <a:rPr lang="en-US" sz="1600" dirty="0"/>
              <a:t>two questions are on the help commands. I could not figure out exactly how to use the tab command to see the options thing. Could you provide an example with that?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The </a:t>
            </a:r>
            <a:r>
              <a:rPr lang="en-US" sz="1600" dirty="0"/>
              <a:t>other question is about adding the question mark. Does the question mark work for every function, or are is it just on some functions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61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" y="0"/>
            <a:ext cx="9144000" cy="66269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9888" y="5859270"/>
            <a:ext cx="8982489" cy="8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Notice that our current version is saved here.</a:t>
            </a:r>
          </a:p>
        </p:txBody>
      </p:sp>
      <p:sp>
        <p:nvSpPr>
          <p:cNvPr id="6" name="Oval 5"/>
          <p:cNvSpPr/>
          <p:nvPr/>
        </p:nvSpPr>
        <p:spPr>
          <a:xfrm>
            <a:off x="0" y="4284095"/>
            <a:ext cx="1241630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will submit your work in this class.</a:t>
            </a:r>
          </a:p>
          <a:p>
            <a:r>
              <a:rPr lang="en-US" dirty="0"/>
              <a:t>Next time, we’ll see what happens when I make changes to the MASTER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8983" y="3924055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Version control makes </a:t>
            </a:r>
            <a:r>
              <a:rPr lang="en-US" i="1" kern="0" dirty="0">
                <a:solidFill>
                  <a:srgbClr val="337AB7"/>
                </a:solidFill>
              </a:rPr>
              <a:t>collaboration</a:t>
            </a:r>
            <a:r>
              <a:rPr lang="en-US" kern="0" dirty="0">
                <a:solidFill>
                  <a:srgbClr val="337AB7"/>
                </a:solidFill>
              </a:rPr>
              <a:t> and </a:t>
            </a:r>
            <a:r>
              <a:rPr lang="en-US" i="1" kern="0" dirty="0">
                <a:solidFill>
                  <a:srgbClr val="337AB7"/>
                </a:solidFill>
              </a:rPr>
              <a:t>sharing</a:t>
            </a:r>
            <a:r>
              <a:rPr lang="en-US" kern="0" dirty="0">
                <a:solidFill>
                  <a:srgbClr val="337AB7"/>
                </a:solidFill>
              </a:rPr>
              <a:t> practical in programming.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1510" y="5229200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is a big deal, because you don’t want to do everything yourself, from scratch!</a:t>
            </a:r>
          </a:p>
        </p:txBody>
      </p:sp>
    </p:spTree>
    <p:extLst>
      <p:ext uri="{BB962C8B-B14F-4D97-AF65-F5344CB8AC3E}">
        <p14:creationId xmlns:p14="http://schemas.microsoft.com/office/powerpoint/2010/main" val="32732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1) I don't have any experience using markdown so all of that is new to me</a:t>
            </a:r>
          </a:p>
          <a:p>
            <a:r>
              <a:rPr lang="en-US" sz="1600" dirty="0"/>
              <a:t>2) I have not used one of these notebooks before it was a little unclear how to run multiple blocks of code that are separate</a:t>
            </a:r>
          </a:p>
          <a:p>
            <a:r>
              <a:rPr lang="en-US" sz="1600" dirty="0"/>
              <a:t>3) I also have never used the </a:t>
            </a:r>
            <a:r>
              <a:rPr lang="en-US" sz="1600" dirty="0" err="1"/>
              <a:t>libplot</a:t>
            </a:r>
            <a:r>
              <a:rPr lang="en-US" sz="1600" dirty="0"/>
              <a:t> python stuff</a:t>
            </a:r>
          </a:p>
          <a:p>
            <a:r>
              <a:rPr lang="en-US" sz="1600" dirty="0"/>
              <a:t>-The notebook does not allow me to extract the files to open the Introduction-to-</a:t>
            </a:r>
            <a:r>
              <a:rPr lang="en-US" sz="1600" dirty="0" err="1"/>
              <a:t>juypter</a:t>
            </a:r>
            <a:r>
              <a:rPr lang="en-US" sz="1600" dirty="0"/>
              <a:t>-notebooks-and-python</a:t>
            </a:r>
          </a:p>
          <a:p>
            <a:r>
              <a:rPr lang="en-US" sz="1600" dirty="0"/>
              <a:t>-There are many problems when looking at strings and how they relate names of places or things to the coding language within python.</a:t>
            </a:r>
          </a:p>
          <a:p>
            <a:r>
              <a:rPr lang="en-US" sz="1600" dirty="0"/>
              <a:t>-Print and Type work as green messages, however strings do not give us the correct information regarding the computer programming language.</a:t>
            </a:r>
          </a:p>
          <a:p>
            <a:pPr lvl="0"/>
            <a:r>
              <a:rPr lang="en-US" sz="1600" dirty="0"/>
              <a:t>Why we needed to import math before calculating </a:t>
            </a:r>
            <a:r>
              <a:rPr lang="en-US" sz="1600" dirty="0" err="1"/>
              <a:t>sqrt</a:t>
            </a:r>
            <a:r>
              <a:rPr lang="en-US" sz="1600" dirty="0"/>
              <a:t> or displaying pi?</a:t>
            </a:r>
          </a:p>
          <a:p>
            <a:pPr lvl="0"/>
            <a:r>
              <a:rPr lang="en-US" sz="1600" dirty="0"/>
              <a:t>What are pandas, </a:t>
            </a:r>
            <a:r>
              <a:rPr lang="en-US" sz="1600" dirty="0" err="1"/>
              <a:t>numpy</a:t>
            </a:r>
            <a:r>
              <a:rPr lang="en-US" sz="1600" dirty="0"/>
              <a:t> and </a:t>
            </a:r>
            <a:r>
              <a:rPr lang="en-US" sz="1600" dirty="0" err="1"/>
              <a:t>matplotlib.pyplot</a:t>
            </a:r>
            <a:r>
              <a:rPr lang="en-US" sz="1600" dirty="0"/>
              <a:t>?</a:t>
            </a:r>
          </a:p>
          <a:p>
            <a:pPr lvl="0"/>
            <a:r>
              <a:rPr lang="en-US" sz="1600" dirty="0"/>
              <a:t>The difference between the two random statements in ‘</a:t>
            </a:r>
            <a:r>
              <a:rPr lang="en-US" sz="1600" dirty="0" err="1"/>
              <a:t>np.random.randn</a:t>
            </a:r>
            <a:r>
              <a:rPr lang="en-US" sz="1600" dirty="0"/>
              <a:t>(1000)’?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2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69" y="1449388"/>
            <a:ext cx="7701211" cy="48879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7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today’s lesson…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49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9144000" cy="6547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33910" y="68369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1750" y="189883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1. Go to github.com and log in.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750" y="248389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2. Go to your account.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0" y="302395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3. Accept my invitation.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35640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4. Click on our organization. </a:t>
            </a:r>
          </a:p>
        </p:txBody>
      </p:sp>
      <p:sp>
        <p:nvSpPr>
          <p:cNvPr id="10" name="Oval 9"/>
          <p:cNvSpPr/>
          <p:nvPr/>
        </p:nvSpPr>
        <p:spPr>
          <a:xfrm>
            <a:off x="971600" y="572425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62" y="-36385"/>
            <a:ext cx="9175000" cy="651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16" y="4779150"/>
            <a:ext cx="59406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Let’s look at our class repository.</a:t>
            </a:r>
          </a:p>
        </p:txBody>
      </p:sp>
      <p:sp>
        <p:nvSpPr>
          <p:cNvPr id="5" name="Oval 4"/>
          <p:cNvSpPr/>
          <p:nvPr/>
        </p:nvSpPr>
        <p:spPr>
          <a:xfrm>
            <a:off x="20968" y="297895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525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Remember, a repository is just a bunch of files.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530" y="1943835"/>
            <a:ext cx="84609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Last time, we just downloaded them to our desktop.  We’re going to do it differently this time. </a:t>
            </a:r>
          </a:p>
        </p:txBody>
      </p:sp>
      <p:sp>
        <p:nvSpPr>
          <p:cNvPr id="8" name="Oval 7"/>
          <p:cNvSpPr/>
          <p:nvPr/>
        </p:nvSpPr>
        <p:spPr>
          <a:xfrm>
            <a:off x="7677345" y="342900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535" y="1133745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Notice that lesson 2 is not posted. </a:t>
            </a:r>
          </a:p>
        </p:txBody>
      </p:sp>
      <p:sp>
        <p:nvSpPr>
          <p:cNvPr id="10" name="Oval 9"/>
          <p:cNvSpPr/>
          <p:nvPr/>
        </p:nvSpPr>
        <p:spPr>
          <a:xfrm>
            <a:off x="161510" y="441911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going to keep posting updates here.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want you do get those updates.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also want you to be able to make changes on your own, try new things, experiment, and save your work.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 I don’t want you messing up my nice </a:t>
            </a:r>
            <a:r>
              <a:rPr lang="en-US" b="1" dirty="0"/>
              <a:t>MASTER</a:t>
            </a:r>
            <a:r>
              <a:rPr lang="en-US" dirty="0"/>
              <a:t> version!!!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11660" y="477915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Version control lets us do that.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660" y="53642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 is version control software.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60" y="603929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Github</a:t>
            </a:r>
            <a:r>
              <a:rPr lang="en-US" sz="2800" b="1" dirty="0">
                <a:solidFill>
                  <a:srgbClr val="337AB7"/>
                </a:solidFill>
              </a:rPr>
              <a:t> is a HOST that uses </a:t>
            </a:r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15908</TotalTime>
  <Words>571</Words>
  <Application>Microsoft Office PowerPoint</Application>
  <PresentationFormat>On-screen Show (4:3)</PresentationFormat>
  <Paragraphs>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 Design</vt:lpstr>
      <vt:lpstr>Intro to Version Control</vt:lpstr>
      <vt:lpstr>Questions</vt:lpstr>
      <vt:lpstr>Questions</vt:lpstr>
      <vt:lpstr>Questions</vt:lpstr>
      <vt:lpstr>Let’s get today’s lesson…</vt:lpstr>
      <vt:lpstr>PowerPoint Presentation</vt:lpstr>
      <vt:lpstr>PowerPoint Presentation</vt:lpstr>
      <vt:lpstr>PowerPoint Presentation</vt:lpstr>
      <vt:lpstr>The idea: </vt:lpstr>
      <vt:lpstr>PowerPoint Presentation</vt:lpstr>
      <vt:lpstr>PowerPoint Presentation</vt:lpstr>
      <vt:lpstr>The idea: </vt:lpstr>
      <vt:lpstr>1. Open Github Desktop. </vt:lpstr>
      <vt:lpstr>Clone your repository</vt:lpstr>
      <vt:lpstr>Store it somewhere logical.</vt:lpstr>
      <vt:lpstr>A few things to notice…</vt:lpstr>
      <vt:lpstr>A few things to notice…</vt:lpstr>
      <vt:lpstr>Go back to Github Desktop</vt:lpstr>
      <vt:lpstr>History stores a snapshot of every commit. </vt:lpstr>
      <vt:lpstr>PowerPoint Presentation</vt:lpstr>
      <vt:lpstr>The idea: 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Gregory</cp:lastModifiedBy>
  <cp:revision>2933</cp:revision>
  <cp:lastPrinted>2017-01-08T15:57:22Z</cp:lastPrinted>
  <dcterms:created xsi:type="dcterms:W3CDTF">2005-07-13T12:26:50Z</dcterms:created>
  <dcterms:modified xsi:type="dcterms:W3CDTF">2019-01-17T17:11:56Z</dcterms:modified>
</cp:coreProperties>
</file>