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BCE1E6-65F7-45C2-AB94-91B05E2F1D7F}" type="datetimeFigureOut">
              <a:rPr lang="en-US" smtClean="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8BCB6C-AF4A-446B-A646-D5E5D5526ED0}" type="slidenum">
              <a:rPr lang="en-US" smtClean="0"/>
              <a:t>‹#›</a:t>
            </a:fld>
            <a:endParaRPr lang="en-US" dirty="0"/>
          </a:p>
        </p:txBody>
      </p:sp>
    </p:spTree>
    <p:extLst>
      <p:ext uri="{BB962C8B-B14F-4D97-AF65-F5344CB8AC3E}">
        <p14:creationId xmlns:p14="http://schemas.microsoft.com/office/powerpoint/2010/main" val="1798884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CE1E6-65F7-45C2-AB94-91B05E2F1D7F}" type="datetimeFigureOut">
              <a:rPr lang="en-US" smtClean="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8BCB6C-AF4A-446B-A646-D5E5D5526ED0}" type="slidenum">
              <a:rPr lang="en-US" smtClean="0"/>
              <a:t>‹#›</a:t>
            </a:fld>
            <a:endParaRPr lang="en-US" dirty="0"/>
          </a:p>
        </p:txBody>
      </p:sp>
    </p:spTree>
    <p:extLst>
      <p:ext uri="{BB962C8B-B14F-4D97-AF65-F5344CB8AC3E}">
        <p14:creationId xmlns:p14="http://schemas.microsoft.com/office/powerpoint/2010/main" val="944527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CE1E6-65F7-45C2-AB94-91B05E2F1D7F}" type="datetimeFigureOut">
              <a:rPr lang="en-US" smtClean="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8BCB6C-AF4A-446B-A646-D5E5D5526ED0}" type="slidenum">
              <a:rPr lang="en-US" smtClean="0"/>
              <a:t>‹#›</a:t>
            </a:fld>
            <a:endParaRPr lang="en-US" dirty="0"/>
          </a:p>
        </p:txBody>
      </p:sp>
    </p:spTree>
    <p:extLst>
      <p:ext uri="{BB962C8B-B14F-4D97-AF65-F5344CB8AC3E}">
        <p14:creationId xmlns:p14="http://schemas.microsoft.com/office/powerpoint/2010/main" val="1750866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CE1E6-65F7-45C2-AB94-91B05E2F1D7F}" type="datetimeFigureOut">
              <a:rPr lang="en-US" smtClean="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8BCB6C-AF4A-446B-A646-D5E5D5526ED0}" type="slidenum">
              <a:rPr lang="en-US" smtClean="0"/>
              <a:t>‹#›</a:t>
            </a:fld>
            <a:endParaRPr lang="en-US" dirty="0"/>
          </a:p>
        </p:txBody>
      </p:sp>
    </p:spTree>
    <p:extLst>
      <p:ext uri="{BB962C8B-B14F-4D97-AF65-F5344CB8AC3E}">
        <p14:creationId xmlns:p14="http://schemas.microsoft.com/office/powerpoint/2010/main" val="239747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BCE1E6-65F7-45C2-AB94-91B05E2F1D7F}" type="datetimeFigureOut">
              <a:rPr lang="en-US" smtClean="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8BCB6C-AF4A-446B-A646-D5E5D5526ED0}" type="slidenum">
              <a:rPr lang="en-US" smtClean="0"/>
              <a:t>‹#›</a:t>
            </a:fld>
            <a:endParaRPr lang="en-US" dirty="0"/>
          </a:p>
        </p:txBody>
      </p:sp>
    </p:spTree>
    <p:extLst>
      <p:ext uri="{BB962C8B-B14F-4D97-AF65-F5344CB8AC3E}">
        <p14:creationId xmlns:p14="http://schemas.microsoft.com/office/powerpoint/2010/main" val="581139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BCE1E6-65F7-45C2-AB94-91B05E2F1D7F}" type="datetimeFigureOut">
              <a:rPr lang="en-US" smtClean="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8BCB6C-AF4A-446B-A646-D5E5D5526ED0}" type="slidenum">
              <a:rPr lang="en-US" smtClean="0"/>
              <a:t>‹#›</a:t>
            </a:fld>
            <a:endParaRPr lang="en-US" dirty="0"/>
          </a:p>
        </p:txBody>
      </p:sp>
    </p:spTree>
    <p:extLst>
      <p:ext uri="{BB962C8B-B14F-4D97-AF65-F5344CB8AC3E}">
        <p14:creationId xmlns:p14="http://schemas.microsoft.com/office/powerpoint/2010/main" val="4219384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BCE1E6-65F7-45C2-AB94-91B05E2F1D7F}" type="datetimeFigureOut">
              <a:rPr lang="en-US" smtClean="0"/>
              <a:t>8/30/2025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8BCB6C-AF4A-446B-A646-D5E5D5526ED0}" type="slidenum">
              <a:rPr lang="en-US" smtClean="0"/>
              <a:t>‹#›</a:t>
            </a:fld>
            <a:endParaRPr lang="en-US" dirty="0"/>
          </a:p>
        </p:txBody>
      </p:sp>
    </p:spTree>
    <p:extLst>
      <p:ext uri="{BB962C8B-B14F-4D97-AF65-F5344CB8AC3E}">
        <p14:creationId xmlns:p14="http://schemas.microsoft.com/office/powerpoint/2010/main" val="399150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BCE1E6-65F7-45C2-AB94-91B05E2F1D7F}" type="datetimeFigureOut">
              <a:rPr lang="en-US" smtClean="0"/>
              <a:t>8/30/2025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8BCB6C-AF4A-446B-A646-D5E5D5526ED0}" type="slidenum">
              <a:rPr lang="en-US" smtClean="0"/>
              <a:t>‹#›</a:t>
            </a:fld>
            <a:endParaRPr lang="en-US" dirty="0"/>
          </a:p>
        </p:txBody>
      </p:sp>
    </p:spTree>
    <p:extLst>
      <p:ext uri="{BB962C8B-B14F-4D97-AF65-F5344CB8AC3E}">
        <p14:creationId xmlns:p14="http://schemas.microsoft.com/office/powerpoint/2010/main" val="2028565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CE1E6-65F7-45C2-AB94-91B05E2F1D7F}" type="datetimeFigureOut">
              <a:rPr lang="en-US" smtClean="0"/>
              <a:t>8/30/2025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8BCB6C-AF4A-446B-A646-D5E5D5526ED0}" type="slidenum">
              <a:rPr lang="en-US" smtClean="0"/>
              <a:t>‹#›</a:t>
            </a:fld>
            <a:endParaRPr lang="en-US" dirty="0"/>
          </a:p>
        </p:txBody>
      </p:sp>
    </p:spTree>
    <p:extLst>
      <p:ext uri="{BB962C8B-B14F-4D97-AF65-F5344CB8AC3E}">
        <p14:creationId xmlns:p14="http://schemas.microsoft.com/office/powerpoint/2010/main" val="165510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CE1E6-65F7-45C2-AB94-91B05E2F1D7F}" type="datetimeFigureOut">
              <a:rPr lang="en-US" smtClean="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8BCB6C-AF4A-446B-A646-D5E5D5526ED0}" type="slidenum">
              <a:rPr lang="en-US" smtClean="0"/>
              <a:t>‹#›</a:t>
            </a:fld>
            <a:endParaRPr lang="en-US" dirty="0"/>
          </a:p>
        </p:txBody>
      </p:sp>
    </p:spTree>
    <p:extLst>
      <p:ext uri="{BB962C8B-B14F-4D97-AF65-F5344CB8AC3E}">
        <p14:creationId xmlns:p14="http://schemas.microsoft.com/office/powerpoint/2010/main" val="198040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CE1E6-65F7-45C2-AB94-91B05E2F1D7F}" type="datetimeFigureOut">
              <a:rPr lang="en-US" smtClean="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8BCB6C-AF4A-446B-A646-D5E5D5526ED0}" type="slidenum">
              <a:rPr lang="en-US" smtClean="0"/>
              <a:t>‹#›</a:t>
            </a:fld>
            <a:endParaRPr lang="en-US" dirty="0"/>
          </a:p>
        </p:txBody>
      </p:sp>
    </p:spTree>
    <p:extLst>
      <p:ext uri="{BB962C8B-B14F-4D97-AF65-F5344CB8AC3E}">
        <p14:creationId xmlns:p14="http://schemas.microsoft.com/office/powerpoint/2010/main" val="3892473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CE1E6-65F7-45C2-AB94-91B05E2F1D7F}" type="datetimeFigureOut">
              <a:rPr lang="en-US" smtClean="0"/>
              <a:t>8/30/2025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BCB6C-AF4A-446B-A646-D5E5D5526ED0}" type="slidenum">
              <a:rPr lang="en-US" smtClean="0"/>
              <a:t>‹#›</a:t>
            </a:fld>
            <a:endParaRPr lang="en-US" dirty="0"/>
          </a:p>
        </p:txBody>
      </p:sp>
    </p:spTree>
    <p:extLst>
      <p:ext uri="{BB962C8B-B14F-4D97-AF65-F5344CB8AC3E}">
        <p14:creationId xmlns:p14="http://schemas.microsoft.com/office/powerpoint/2010/main" val="1261385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Methodology</a:t>
            </a:r>
            <a:endParaRPr lang="en-US" dirty="0"/>
          </a:p>
        </p:txBody>
      </p:sp>
      <p:sp>
        <p:nvSpPr>
          <p:cNvPr id="3" name="Subtitle 2"/>
          <p:cNvSpPr>
            <a:spLocks noGrp="1"/>
          </p:cNvSpPr>
          <p:nvPr>
            <p:ph type="subTitle" idx="1"/>
          </p:nvPr>
        </p:nvSpPr>
        <p:spPr/>
        <p:txBody>
          <a:bodyPr/>
          <a:lstStyle/>
          <a:p>
            <a:r>
              <a:rPr lang="en-US" dirty="0" smtClean="0"/>
              <a:t>FOR BRIGHT COFFEE SHOP</a:t>
            </a:r>
            <a:endParaRPr lang="en-US" dirty="0"/>
          </a:p>
        </p:txBody>
      </p:sp>
    </p:spTree>
    <p:extLst>
      <p:ext uri="{BB962C8B-B14F-4D97-AF65-F5344CB8AC3E}">
        <p14:creationId xmlns:p14="http://schemas.microsoft.com/office/powerpoint/2010/main" val="3563930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1. Introduction</a:t>
            </a:r>
            <a:endParaRPr lang="en-US" sz="3200" dirty="0"/>
          </a:p>
        </p:txBody>
      </p:sp>
      <p:sp>
        <p:nvSpPr>
          <p:cNvPr id="3" name="Content Placeholder 2"/>
          <p:cNvSpPr>
            <a:spLocks noGrp="1"/>
          </p:cNvSpPr>
          <p:nvPr>
            <p:ph idx="1"/>
          </p:nvPr>
        </p:nvSpPr>
        <p:spPr/>
        <p:txBody>
          <a:bodyPr/>
          <a:lstStyle/>
          <a:p>
            <a:r>
              <a:rPr lang="en-US" dirty="0" smtClean="0"/>
              <a:t>Title of the study</a:t>
            </a:r>
          </a:p>
          <a:p>
            <a:pPr marL="0" indent="0">
              <a:buNone/>
            </a:pPr>
            <a:r>
              <a:rPr lang="en-US" dirty="0" smtClean="0"/>
              <a:t>Brightlight</a:t>
            </a:r>
            <a:r>
              <a:rPr lang="en-US" dirty="0" smtClean="0"/>
              <a:t> Coffee Shop Analysis</a:t>
            </a:r>
          </a:p>
          <a:p>
            <a:r>
              <a:rPr lang="en-US" dirty="0" smtClean="0"/>
              <a:t>Purpose of the research is to explore patterns, trends and key factors influencing customer satisfaction by using data analysis techniques. This will help identify actionable insights to make decisions and improve service delivery.</a:t>
            </a:r>
            <a:endParaRPr lang="en-US" dirty="0"/>
          </a:p>
        </p:txBody>
      </p:sp>
    </p:spTree>
    <p:extLst>
      <p:ext uri="{BB962C8B-B14F-4D97-AF65-F5344CB8AC3E}">
        <p14:creationId xmlns:p14="http://schemas.microsoft.com/office/powerpoint/2010/main" val="1196093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Research Design</a:t>
            </a:r>
            <a:endParaRPr lang="en-US" dirty="0"/>
          </a:p>
        </p:txBody>
      </p:sp>
      <p:sp>
        <p:nvSpPr>
          <p:cNvPr id="3" name="Content Placeholder 2"/>
          <p:cNvSpPr>
            <a:spLocks noGrp="1"/>
          </p:cNvSpPr>
          <p:nvPr>
            <p:ph idx="1"/>
          </p:nvPr>
        </p:nvSpPr>
        <p:spPr/>
        <p:txBody>
          <a:bodyPr/>
          <a:lstStyle/>
          <a:p>
            <a:r>
              <a:rPr lang="en-US" dirty="0" smtClean="0"/>
              <a:t>This study adopts a quantitative research approach to systematically numerical data and identify trends, patterns and relationship related to the research pattern.</a:t>
            </a:r>
          </a:p>
          <a:p>
            <a:r>
              <a:rPr lang="en-US" dirty="0" smtClean="0"/>
              <a:t>This approach is used to describe the basic features of the data, including customer behavior, satisfaction scores, and demographic characteristics. It provides a snapshot of current trends and helps create a foundation for deeper analysis</a:t>
            </a:r>
            <a:endParaRPr lang="en-US" dirty="0"/>
          </a:p>
        </p:txBody>
      </p:sp>
    </p:spTree>
    <p:extLst>
      <p:ext uri="{BB962C8B-B14F-4D97-AF65-F5344CB8AC3E}">
        <p14:creationId xmlns:p14="http://schemas.microsoft.com/office/powerpoint/2010/main" val="923598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Data </a:t>
            </a:r>
            <a:r>
              <a:rPr lang="en-US" dirty="0"/>
              <a:t>C</a:t>
            </a:r>
            <a:r>
              <a:rPr lang="en-US" dirty="0" smtClean="0"/>
              <a:t>ollection Methods</a:t>
            </a:r>
            <a:endParaRPr lang="en-US" dirty="0"/>
          </a:p>
        </p:txBody>
      </p:sp>
      <p:sp>
        <p:nvSpPr>
          <p:cNvPr id="3" name="Content Placeholder 2"/>
          <p:cNvSpPr>
            <a:spLocks noGrp="1"/>
          </p:cNvSpPr>
          <p:nvPr>
            <p:ph idx="1"/>
          </p:nvPr>
        </p:nvSpPr>
        <p:spPr/>
        <p:txBody>
          <a:bodyPr/>
          <a:lstStyle/>
          <a:p>
            <a:r>
              <a:rPr lang="en-US" dirty="0" smtClean="0"/>
              <a:t>Our primary data collection is through observations and experiments.</a:t>
            </a:r>
          </a:p>
          <a:p>
            <a:pPr marL="0" indent="0">
              <a:buNone/>
            </a:pPr>
            <a:r>
              <a:rPr lang="en-US" dirty="0" smtClean="0"/>
              <a:t>We observe our customers which product is being brought more.</a:t>
            </a:r>
          </a:p>
          <a:p>
            <a:r>
              <a:rPr lang="en-US" dirty="0" smtClean="0"/>
              <a:t>Our secondary data collection is through our databases and official records</a:t>
            </a:r>
          </a:p>
          <a:p>
            <a:r>
              <a:rPr lang="en-US" dirty="0" smtClean="0"/>
              <a:t>Sampling method being used is Sample size and population, which store has more customers than the other.</a:t>
            </a:r>
          </a:p>
          <a:p>
            <a:r>
              <a:rPr lang="en-US" dirty="0" smtClean="0"/>
              <a:t>Digital tool such as Excel, Google looker and </a:t>
            </a:r>
            <a:r>
              <a:rPr lang="en-US" dirty="0" smtClean="0"/>
              <a:t>Miro</a:t>
            </a:r>
            <a:r>
              <a:rPr lang="en-US" dirty="0" smtClean="0"/>
              <a:t> for importing company data</a:t>
            </a:r>
            <a:endParaRPr lang="en-US" dirty="0"/>
          </a:p>
        </p:txBody>
      </p:sp>
    </p:spTree>
    <p:extLst>
      <p:ext uri="{BB962C8B-B14F-4D97-AF65-F5344CB8AC3E}">
        <p14:creationId xmlns:p14="http://schemas.microsoft.com/office/powerpoint/2010/main" val="3420142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Data Analysis Techniques</a:t>
            </a:r>
            <a:endParaRPr lang="en-US" dirty="0"/>
          </a:p>
        </p:txBody>
      </p:sp>
      <p:sp>
        <p:nvSpPr>
          <p:cNvPr id="3" name="Content Placeholder 2"/>
          <p:cNvSpPr>
            <a:spLocks noGrp="1"/>
          </p:cNvSpPr>
          <p:nvPr>
            <p:ph idx="1"/>
          </p:nvPr>
        </p:nvSpPr>
        <p:spPr/>
        <p:txBody>
          <a:bodyPr/>
          <a:lstStyle/>
          <a:p>
            <a:r>
              <a:rPr lang="en-US" dirty="0" smtClean="0"/>
              <a:t>We make use of Cleaning, Coding and Data Entry.</a:t>
            </a:r>
          </a:p>
          <a:p>
            <a:r>
              <a:rPr lang="en-US" dirty="0" smtClean="0"/>
              <a:t>The analysis tools of our Quantitative research used Excel and Snowflake(SQL) </a:t>
            </a:r>
          </a:p>
          <a:p>
            <a:r>
              <a:rPr lang="en-US" dirty="0" smtClean="0"/>
              <a:t>Visualization </a:t>
            </a:r>
            <a:r>
              <a:rPr lang="en-US" dirty="0" smtClean="0"/>
              <a:t>tools are Graphs, Charts, Dashboards through </a:t>
            </a:r>
            <a:r>
              <a:rPr lang="en-US" dirty="0" smtClean="0"/>
              <a:t>Excel, Google </a:t>
            </a:r>
            <a:r>
              <a:rPr lang="en-US" dirty="0" smtClean="0"/>
              <a:t>looker studio, </a:t>
            </a:r>
            <a:r>
              <a:rPr lang="en-US" dirty="0" smtClean="0"/>
              <a:t>Miro</a:t>
            </a:r>
            <a:r>
              <a:rPr lang="en-US" dirty="0" smtClean="0"/>
              <a:t> and </a:t>
            </a:r>
            <a:r>
              <a:rPr lang="en-US" dirty="0" smtClean="0"/>
              <a:t>Canvas.</a:t>
            </a:r>
          </a:p>
          <a:p>
            <a:r>
              <a:rPr lang="en-US" dirty="0"/>
              <a:t>Identified peak vs. slow hours</a:t>
            </a:r>
            <a:r>
              <a:rPr lang="en-US" dirty="0" smtClean="0"/>
              <a:t>.</a:t>
            </a:r>
          </a:p>
          <a:p>
            <a:r>
              <a:rPr lang="en-US" dirty="0" smtClean="0"/>
              <a:t>Measured </a:t>
            </a:r>
            <a:r>
              <a:rPr lang="en-US" dirty="0"/>
              <a:t>average sales volume per time slot</a:t>
            </a:r>
            <a:r>
              <a:rPr lang="en-US" dirty="0" smtClean="0"/>
              <a:t>.</a:t>
            </a:r>
          </a:p>
          <a:p>
            <a:r>
              <a:rPr lang="en-US" dirty="0" smtClean="0"/>
              <a:t>Segmented </a:t>
            </a:r>
            <a:r>
              <a:rPr lang="en-US" dirty="0"/>
              <a:t>customers (commuters, students, freelancers, evening visitors).</a:t>
            </a:r>
            <a:endParaRPr lang="en-US" dirty="0"/>
          </a:p>
        </p:txBody>
      </p:sp>
    </p:spTree>
    <p:extLst>
      <p:ext uri="{BB962C8B-B14F-4D97-AF65-F5344CB8AC3E}">
        <p14:creationId xmlns:p14="http://schemas.microsoft.com/office/powerpoint/2010/main" val="3525113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Validity &amp; </a:t>
            </a:r>
            <a:r>
              <a:rPr lang="en-US" dirty="0" smtClean="0"/>
              <a:t>Reliability</a:t>
            </a:r>
            <a:endParaRPr lang="en-US" dirty="0"/>
          </a:p>
        </p:txBody>
      </p:sp>
      <p:sp>
        <p:nvSpPr>
          <p:cNvPr id="3" name="Content Placeholder 2"/>
          <p:cNvSpPr>
            <a:spLocks noGrp="1"/>
          </p:cNvSpPr>
          <p:nvPr>
            <p:ph idx="1"/>
          </p:nvPr>
        </p:nvSpPr>
        <p:spPr/>
        <p:txBody>
          <a:bodyPr/>
          <a:lstStyle/>
          <a:p>
            <a:r>
              <a:rPr lang="en-US" dirty="0" smtClean="0"/>
              <a:t>Reliability: Consistency of </a:t>
            </a:r>
            <a:r>
              <a:rPr lang="en-US" dirty="0" smtClean="0"/>
              <a:t>measurement</a:t>
            </a:r>
          </a:p>
          <a:p>
            <a:pPr marL="0" indent="0">
              <a:buNone/>
            </a:pPr>
            <a:r>
              <a:rPr lang="en-US" dirty="0"/>
              <a:t>This approach ensures that if the study were repeated under similar conditions, it would produce consistent results.</a:t>
            </a:r>
            <a:endParaRPr lang="en-US" dirty="0" smtClean="0"/>
          </a:p>
          <a:p>
            <a:r>
              <a:rPr lang="en-US" dirty="0" smtClean="0"/>
              <a:t>Validity: Accuracy and truthfulness of </a:t>
            </a:r>
            <a:r>
              <a:rPr lang="en-US" dirty="0" smtClean="0"/>
              <a:t>findings.</a:t>
            </a:r>
          </a:p>
          <a:p>
            <a:pPr marL="0" indent="0">
              <a:buNone/>
            </a:pPr>
            <a:r>
              <a:rPr lang="en-US" dirty="0" smtClean="0"/>
              <a:t>Making use of measure through observations and through data analysis. </a:t>
            </a:r>
            <a:endParaRPr lang="en-US" dirty="0"/>
          </a:p>
        </p:txBody>
      </p:sp>
    </p:spTree>
    <p:extLst>
      <p:ext uri="{BB962C8B-B14F-4D97-AF65-F5344CB8AC3E}">
        <p14:creationId xmlns:p14="http://schemas.microsoft.com/office/powerpoint/2010/main" val="1503834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Ethical Considerations</a:t>
            </a:r>
            <a:endParaRPr lang="en-US" dirty="0"/>
          </a:p>
        </p:txBody>
      </p:sp>
      <p:sp>
        <p:nvSpPr>
          <p:cNvPr id="3" name="Content Placeholder 2"/>
          <p:cNvSpPr>
            <a:spLocks noGrp="1"/>
          </p:cNvSpPr>
          <p:nvPr>
            <p:ph idx="1"/>
          </p:nvPr>
        </p:nvSpPr>
        <p:spPr/>
        <p:txBody>
          <a:bodyPr/>
          <a:lstStyle/>
          <a:p>
            <a:r>
              <a:rPr lang="en-US" dirty="0" smtClean="0"/>
              <a:t>Informed consent: during observe of our customers, they are informed for them to be </a:t>
            </a:r>
            <a:r>
              <a:rPr lang="en-US" dirty="0" smtClean="0"/>
              <a:t>confident. </a:t>
            </a:r>
            <a:r>
              <a:rPr lang="en-US" dirty="0" smtClean="0"/>
              <a:t>They are observe mostly by our team who are working on the front desk mostly. </a:t>
            </a:r>
          </a:p>
          <a:p>
            <a:r>
              <a:rPr lang="en-US" dirty="0" smtClean="0"/>
              <a:t>Data privacy &amp; </a:t>
            </a:r>
            <a:r>
              <a:rPr lang="en-US" dirty="0" smtClean="0"/>
              <a:t>protection: digital </a:t>
            </a:r>
            <a:r>
              <a:rPr lang="en-US" dirty="0" smtClean="0"/>
              <a:t>data is stored on ENCRYPTED and password-protected systems. Only the necessary data is collected.</a:t>
            </a:r>
          </a:p>
          <a:p>
            <a:r>
              <a:rPr lang="en-US" dirty="0" smtClean="0"/>
              <a:t>Anonymity &amp; confidentiality: we made anonymous suggesting box for our </a:t>
            </a:r>
            <a:r>
              <a:rPr lang="en-US" dirty="0" smtClean="0"/>
              <a:t>customers, were </a:t>
            </a:r>
            <a:r>
              <a:rPr lang="en-US" dirty="0" smtClean="0"/>
              <a:t>they give us honest feedback. All data is stored securely, and only authorized researchers had </a:t>
            </a:r>
            <a:r>
              <a:rPr lang="en-US" dirty="0" smtClean="0"/>
              <a:t>access.</a:t>
            </a:r>
            <a:endParaRPr lang="en-US" dirty="0" smtClean="0"/>
          </a:p>
          <a:p>
            <a:r>
              <a:rPr lang="en-US" dirty="0" smtClean="0"/>
              <a:t> Ethical approval from relevant boards:</a:t>
            </a:r>
            <a:endParaRPr lang="en-US" dirty="0"/>
          </a:p>
        </p:txBody>
      </p:sp>
    </p:spTree>
    <p:extLst>
      <p:ext uri="{BB962C8B-B14F-4D97-AF65-F5344CB8AC3E}">
        <p14:creationId xmlns:p14="http://schemas.microsoft.com/office/powerpoint/2010/main" val="33940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Limitations of the Methodology</a:t>
            </a:r>
            <a:endParaRPr lang="en-US" dirty="0"/>
          </a:p>
        </p:txBody>
      </p:sp>
      <p:sp>
        <p:nvSpPr>
          <p:cNvPr id="3" name="Content Placeholder 2"/>
          <p:cNvSpPr>
            <a:spLocks noGrp="1"/>
          </p:cNvSpPr>
          <p:nvPr>
            <p:ph idx="1"/>
          </p:nvPr>
        </p:nvSpPr>
        <p:spPr/>
        <p:txBody>
          <a:bodyPr/>
          <a:lstStyle/>
          <a:p>
            <a:r>
              <a:rPr lang="en-US" dirty="0" smtClean="0"/>
              <a:t>Sample size constraints: our coffee shop due to consumer preferences of coffee our sample may not be large enough to fully represent the broader population. Only selected variables were analyzed other potentially relevant factors might have been excluded due to scope limitations.</a:t>
            </a:r>
          </a:p>
          <a:p>
            <a:r>
              <a:rPr lang="en-US" dirty="0" smtClean="0"/>
              <a:t>Potential biases</a:t>
            </a:r>
          </a:p>
          <a:p>
            <a:r>
              <a:rPr lang="en-US" dirty="0" smtClean="0"/>
              <a:t>Limitation in data sources or tools</a:t>
            </a:r>
            <a:endParaRPr lang="en-US" dirty="0"/>
          </a:p>
        </p:txBody>
      </p:sp>
    </p:spTree>
    <p:extLst>
      <p:ext uri="{BB962C8B-B14F-4D97-AF65-F5344CB8AC3E}">
        <p14:creationId xmlns:p14="http://schemas.microsoft.com/office/powerpoint/2010/main" val="29866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Expected outcomes</a:t>
            </a:r>
            <a:endParaRPr lang="en-US" dirty="0"/>
          </a:p>
        </p:txBody>
      </p:sp>
      <p:sp>
        <p:nvSpPr>
          <p:cNvPr id="3" name="Content Placeholder 2"/>
          <p:cNvSpPr>
            <a:spLocks noGrp="1"/>
          </p:cNvSpPr>
          <p:nvPr>
            <p:ph idx="1"/>
          </p:nvPr>
        </p:nvSpPr>
        <p:spPr/>
        <p:txBody>
          <a:bodyPr/>
          <a:lstStyle/>
          <a:p>
            <a:r>
              <a:rPr lang="en-US" dirty="0" smtClean="0"/>
              <a:t>What kind of insights the analysis is expected to yield</a:t>
            </a:r>
          </a:p>
          <a:p>
            <a:r>
              <a:rPr lang="en-US" dirty="0" smtClean="0"/>
              <a:t>Practical or theoretical contributions</a:t>
            </a:r>
          </a:p>
          <a:p>
            <a:r>
              <a:rPr lang="en-US" dirty="0" smtClean="0"/>
              <a:t>For this we </a:t>
            </a:r>
            <a:r>
              <a:rPr lang="en-US" dirty="0" smtClean="0"/>
              <a:t>will </a:t>
            </a:r>
            <a:r>
              <a:rPr lang="en-US" dirty="0" smtClean="0"/>
              <a:t>be using both practical and theoretical contribution for us to get accurate results. </a:t>
            </a:r>
            <a:endParaRPr lang="en-US" dirty="0" smtClean="0"/>
          </a:p>
          <a:p>
            <a:r>
              <a:rPr lang="en-US" dirty="0" smtClean="0"/>
              <a:t>Did our marketing campaigns works, did we had an increase in our sales.</a:t>
            </a:r>
          </a:p>
          <a:p>
            <a:r>
              <a:rPr lang="en-US" dirty="0" smtClean="0"/>
              <a:t>Which product was most sold and which ones were sold less by consumers.</a:t>
            </a:r>
            <a:endParaRPr lang="en-US" dirty="0" smtClean="0"/>
          </a:p>
          <a:p>
            <a:pPr marL="0" indent="0">
              <a:buNone/>
            </a:pPr>
            <a:endParaRPr lang="en-US" dirty="0"/>
          </a:p>
        </p:txBody>
      </p:sp>
    </p:spTree>
    <p:extLst>
      <p:ext uri="{BB962C8B-B14F-4D97-AF65-F5344CB8AC3E}">
        <p14:creationId xmlns:p14="http://schemas.microsoft.com/office/powerpoint/2010/main" val="1966521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2561</TotalTime>
  <Words>535</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Methodology</vt:lpstr>
      <vt:lpstr>1. Introduction</vt:lpstr>
      <vt:lpstr>2. Research Design</vt:lpstr>
      <vt:lpstr>3. Data Collection Methods</vt:lpstr>
      <vt:lpstr>4. Data Analysis Techniques</vt:lpstr>
      <vt:lpstr>5. Validity &amp; Reliability</vt:lpstr>
      <vt:lpstr>6. Ethical Considerations</vt:lpstr>
      <vt:lpstr>7. Limitations of the Methodology</vt:lpstr>
      <vt:lpstr>8. Expected outcomes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Methodology</dc:title>
  <dc:creator>lee</dc:creator>
  <cp:lastModifiedBy>lee</cp:lastModifiedBy>
  <cp:revision>20</cp:revision>
  <dcterms:created xsi:type="dcterms:W3CDTF">2025-08-27T17:48:35Z</dcterms:created>
  <dcterms:modified xsi:type="dcterms:W3CDTF">2025-08-30T21:31:10Z</dcterms:modified>
</cp:coreProperties>
</file>