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Bring A Friend</c:v>
                </c:pt>
                <c:pt idx="1">
                  <c:v>Study And Sip</c:v>
                </c:pt>
                <c:pt idx="2">
                  <c:v>Open Mic Espresso</c:v>
                </c:pt>
                <c:pt idx="3">
                  <c:v>Spin The Wheel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0.35</c:v>
                </c:pt>
                <c:pt idx="2">
                  <c:v>0.45</c:v>
                </c:pt>
                <c:pt idx="3" formatCode="General">
                  <c:v>1.2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1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7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F785-A594-4327-9467-B4D3D891B96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4B01-F91D-47B9-9D52-5256BD333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94806"/>
            <a:ext cx="10668000" cy="41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7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04" y="1663686"/>
            <a:ext cx="8100811" cy="43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0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our research we have concluded that most customers buy coffee during the morning and during the rush hour evening after a long day at work for nice refreshment.</a:t>
            </a:r>
          </a:p>
          <a:p>
            <a:r>
              <a:rPr lang="en-US" dirty="0" smtClean="0"/>
              <a:t> So we have come up different marketing campaigns during slow time slots to increase the sales of our products.</a:t>
            </a:r>
          </a:p>
          <a:p>
            <a:r>
              <a:rPr lang="en-US" dirty="0" smtClean="0"/>
              <a:t>We can come up with campaigns such as buy one and get one FREE. Spin a wheel or pick a lucky number to receive prizes for each purchase item.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8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Campaigns During Slow Time Slots.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Bring A Friend Deals</a:t>
            </a:r>
          </a:p>
          <a:p>
            <a:pPr marL="0" indent="0">
              <a:buNone/>
            </a:pPr>
            <a:r>
              <a:rPr lang="en-US" dirty="0" smtClean="0"/>
              <a:t>Bring A Friend Tuesday buy any drink and get your friend’s drink FREE from 2-5PM.</a:t>
            </a:r>
          </a:p>
          <a:p>
            <a:pPr marL="0" indent="0">
              <a:buNone/>
            </a:pPr>
            <a:r>
              <a:rPr lang="en-US" dirty="0" smtClean="0"/>
              <a:t>Encouraging social dining by offering deals that rewards customers for bringing a guest, this is a great way for our business to increase profit.</a:t>
            </a:r>
          </a:p>
          <a:p>
            <a:r>
              <a:rPr lang="en-US" dirty="0" smtClean="0"/>
              <a:t>Study and Sip student hours</a:t>
            </a:r>
          </a:p>
          <a:p>
            <a:pPr marL="0" indent="0">
              <a:buNone/>
            </a:pPr>
            <a:r>
              <a:rPr lang="en-US" dirty="0" smtClean="0"/>
              <a:t>Offering 20% off for students between 2-6PM, but they must show their student id.</a:t>
            </a:r>
          </a:p>
          <a:p>
            <a:r>
              <a:rPr lang="en-US" dirty="0" smtClean="0"/>
              <a:t>Open Mic Espresso</a:t>
            </a:r>
          </a:p>
          <a:p>
            <a:pPr marL="0" indent="0">
              <a:buNone/>
            </a:pPr>
            <a:r>
              <a:rPr lang="en-US" dirty="0" smtClean="0"/>
              <a:t>When slow weekday afternoons 3-6PM local musicians play, drawing in their friends and fans offering FREE drinks for performers.</a:t>
            </a:r>
          </a:p>
          <a:p>
            <a:r>
              <a:rPr lang="en-US" dirty="0" smtClean="0"/>
              <a:t>Spin The Wheel</a:t>
            </a:r>
          </a:p>
          <a:p>
            <a:pPr marL="0" indent="0">
              <a:buNone/>
            </a:pPr>
            <a:r>
              <a:rPr lang="en-US" dirty="0" smtClean="0"/>
              <a:t>Small wheel at the register</a:t>
            </a:r>
          </a:p>
          <a:p>
            <a:pPr marL="0" indent="0">
              <a:buNone/>
            </a:pPr>
            <a:r>
              <a:rPr lang="en-US" dirty="0" smtClean="0"/>
              <a:t>Prizes FREE espresso shot, 15% off.</a:t>
            </a:r>
          </a:p>
        </p:txBody>
      </p:sp>
    </p:spTree>
    <p:extLst>
      <p:ext uri="{BB962C8B-B14F-4D97-AF65-F5344CB8AC3E}">
        <p14:creationId xmlns:p14="http://schemas.microsoft.com/office/powerpoint/2010/main" val="308551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best selling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Focussing</a:t>
            </a:r>
            <a:r>
              <a:rPr lang="en-US" dirty="0" smtClean="0"/>
              <a:t> on core beverage ingredients like espresso beans, milk, and sweeteners. Popular drink </a:t>
            </a:r>
            <a:r>
              <a:rPr lang="en-US" dirty="0" err="1" smtClean="0"/>
              <a:t>componets</a:t>
            </a:r>
            <a:r>
              <a:rPr lang="en-US" dirty="0" smtClean="0"/>
              <a:t> such as ice, tea, and hot chocolate mix.</a:t>
            </a:r>
          </a:p>
          <a:p>
            <a:r>
              <a:rPr lang="en-US" dirty="0" smtClean="0"/>
              <a:t>Essential disposable items like cups, lids, </a:t>
            </a:r>
            <a:r>
              <a:rPr lang="en-US" dirty="0" err="1" smtClean="0"/>
              <a:t>nakins</a:t>
            </a:r>
            <a:r>
              <a:rPr lang="en-US" dirty="0" smtClean="0"/>
              <a:t> and stirrers.</a:t>
            </a:r>
          </a:p>
          <a:p>
            <a:r>
              <a:rPr lang="en-US" dirty="0" smtClean="0"/>
              <a:t>Food items keeping </a:t>
            </a:r>
            <a:r>
              <a:rPr lang="en-US" dirty="0" err="1" smtClean="0"/>
              <a:t>sytock</a:t>
            </a:r>
            <a:r>
              <a:rPr lang="en-US" dirty="0" smtClean="0"/>
              <a:t> of </a:t>
            </a:r>
            <a:r>
              <a:rPr lang="en-US" dirty="0" err="1" smtClean="0"/>
              <a:t>popuklar</a:t>
            </a:r>
            <a:r>
              <a:rPr lang="en-US" dirty="0" smtClean="0"/>
              <a:t> pastries and baked goods </a:t>
            </a:r>
            <a:r>
              <a:rPr lang="en-US" dirty="0" err="1" smtClean="0"/>
              <a:t>anf</a:t>
            </a:r>
            <a:r>
              <a:rPr lang="en-US" dirty="0" smtClean="0"/>
              <a:t> for popular seasonal or promotional items.</a:t>
            </a:r>
          </a:p>
          <a:p>
            <a:r>
              <a:rPr lang="en-US" dirty="0" smtClean="0"/>
              <a:t>Stock the </a:t>
            </a:r>
            <a:r>
              <a:rPr lang="en-US" dirty="0" err="1" smtClean="0"/>
              <a:t>ingredienst</a:t>
            </a:r>
            <a:r>
              <a:rPr lang="en-US" dirty="0" smtClean="0"/>
              <a:t> for those as well, by tracking our sales data, we can identify which items are ,</a:t>
            </a:r>
            <a:r>
              <a:rPr lang="en-US" dirty="0" err="1" smtClean="0"/>
              <a:t>ost</a:t>
            </a:r>
            <a:r>
              <a:rPr lang="en-US" dirty="0" smtClean="0"/>
              <a:t> popular and </a:t>
            </a:r>
            <a:r>
              <a:rPr lang="en-US" dirty="0" err="1" smtClean="0"/>
              <a:t>esure</a:t>
            </a:r>
            <a:r>
              <a:rPr lang="en-US" dirty="0" smtClean="0"/>
              <a:t> those are well stocked, while also monitoring trends to stock seasonal </a:t>
            </a:r>
            <a:r>
              <a:rPr lang="en-US" dirty="0" err="1" smtClean="0"/>
              <a:t>specrilas</a:t>
            </a:r>
            <a:r>
              <a:rPr lang="en-US" dirty="0" smtClean="0"/>
              <a:t>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Promting</a:t>
            </a:r>
            <a:r>
              <a:rPr lang="en-US" dirty="0" smtClean="0"/>
              <a:t> underperforming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this by offering attractive </a:t>
            </a:r>
            <a:r>
              <a:rPr lang="en-US" dirty="0" err="1" smtClean="0"/>
              <a:t>promotianl</a:t>
            </a:r>
            <a:r>
              <a:rPr lang="en-US" dirty="0" smtClean="0"/>
              <a:t> deals, bundle them with </a:t>
            </a:r>
            <a:r>
              <a:rPr lang="en-US" dirty="0" err="1" smtClean="0"/>
              <a:t>poplular</a:t>
            </a:r>
            <a:r>
              <a:rPr lang="en-US" dirty="0" smtClean="0"/>
              <a:t> items, suing creative marketing strategies like visually appealing social media posts, local </a:t>
            </a:r>
            <a:r>
              <a:rPr lang="en-US" dirty="0" err="1" smtClean="0"/>
              <a:t>partherships</a:t>
            </a:r>
            <a:r>
              <a:rPr lang="en-US" dirty="0" smtClean="0"/>
              <a:t>, host special events, and by training staff </a:t>
            </a:r>
            <a:r>
              <a:rPr lang="en-US" dirty="0" err="1" smtClean="0"/>
              <a:t>yo</a:t>
            </a:r>
            <a:r>
              <a:rPr lang="en-US" dirty="0" smtClean="0"/>
              <a:t> actively suggest the products to customers.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4" y="3674034"/>
            <a:ext cx="6457950" cy="29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3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611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414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 this marketing campaigns were designed to target the slowest time slots and boost overall coffee shop performance.</a:t>
            </a:r>
          </a:p>
          <a:p>
            <a:r>
              <a:rPr lang="en-US" dirty="0" smtClean="0"/>
              <a:t>Bring A Friend Deal: has increase sales by 50% since we had consumers who made use of this promotion.</a:t>
            </a:r>
          </a:p>
          <a:p>
            <a:r>
              <a:rPr lang="en-US" dirty="0" smtClean="0"/>
              <a:t>Study And Sip: has increase sales by 35% which was not much due to our location being far from campus.</a:t>
            </a:r>
          </a:p>
          <a:p>
            <a:r>
              <a:rPr lang="en-US" dirty="0" smtClean="0"/>
              <a:t>Open Mic Espresso: has increase sales by 45% </a:t>
            </a:r>
          </a:p>
          <a:p>
            <a:r>
              <a:rPr lang="en-US" dirty="0" smtClean="0"/>
              <a:t>Spin The Wheel: has increase sales by 40%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2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441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Bar graph</vt:lpstr>
      <vt:lpstr>INSIGHTS</vt:lpstr>
      <vt:lpstr>Marketing Campaigns During Slow Time Slots.</vt:lpstr>
      <vt:lpstr>Stock best selling items</vt:lpstr>
      <vt:lpstr>Promting underperforming products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</dc:creator>
  <cp:lastModifiedBy>lee</cp:lastModifiedBy>
  <cp:revision>20</cp:revision>
  <dcterms:created xsi:type="dcterms:W3CDTF">2025-08-28T01:55:40Z</dcterms:created>
  <dcterms:modified xsi:type="dcterms:W3CDTF">2025-08-30T20:37:16Z</dcterms:modified>
</cp:coreProperties>
</file>