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1" r:id="rId5"/>
    <p:sldId id="262" r:id="rId6"/>
    <p:sldId id="263" r:id="rId7"/>
    <p:sldId id="265" r:id="rId8"/>
    <p:sldId id="266" r:id="rId9"/>
    <p:sldId id="26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C543A-B74F-4F65-8A57-3593B719AD08}" v="13" dt="2023-11-01T14:08:42.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idul Islam" userId="6d0a75dd72de8631" providerId="LiveId" clId="{E8CC543A-B74F-4F65-8A57-3593B719AD08}"/>
    <pc:docChg chg="undo custSel addSld modSld">
      <pc:chgData name="Nahidul Islam" userId="6d0a75dd72de8631" providerId="LiveId" clId="{E8CC543A-B74F-4F65-8A57-3593B719AD08}" dt="2023-11-01T14:10:25.594" v="1166" actId="1076"/>
      <pc:docMkLst>
        <pc:docMk/>
      </pc:docMkLst>
      <pc:sldChg chg="addSp delSp modSp new mod modClrScheme chgLayout">
        <pc:chgData name="Nahidul Islam" userId="6d0a75dd72de8631" providerId="LiveId" clId="{E8CC543A-B74F-4F65-8A57-3593B719AD08}" dt="2023-11-01T12:21:14.584" v="83" actId="1076"/>
        <pc:sldMkLst>
          <pc:docMk/>
          <pc:sldMk cId="274840556" sldId="256"/>
        </pc:sldMkLst>
        <pc:spChg chg="del mod ord">
          <ac:chgData name="Nahidul Islam" userId="6d0a75dd72de8631" providerId="LiveId" clId="{E8CC543A-B74F-4F65-8A57-3593B719AD08}" dt="2023-11-01T12:12:19.677" v="1" actId="700"/>
          <ac:spMkLst>
            <pc:docMk/>
            <pc:sldMk cId="274840556" sldId="256"/>
            <ac:spMk id="2" creationId="{25C18A4D-E82C-0B74-F6AE-9C827E694D03}"/>
          </ac:spMkLst>
        </pc:spChg>
        <pc:spChg chg="del mod ord">
          <ac:chgData name="Nahidul Islam" userId="6d0a75dd72de8631" providerId="LiveId" clId="{E8CC543A-B74F-4F65-8A57-3593B719AD08}" dt="2023-11-01T12:12:19.677" v="1" actId="700"/>
          <ac:spMkLst>
            <pc:docMk/>
            <pc:sldMk cId="274840556" sldId="256"/>
            <ac:spMk id="3" creationId="{60777B1D-3248-CE05-2886-36DCEEF6DF70}"/>
          </ac:spMkLst>
        </pc:spChg>
        <pc:spChg chg="add del mod ord">
          <ac:chgData name="Nahidul Islam" userId="6d0a75dd72de8631" providerId="LiveId" clId="{E8CC543A-B74F-4F65-8A57-3593B719AD08}" dt="2023-11-01T12:12:23.599" v="2" actId="700"/>
          <ac:spMkLst>
            <pc:docMk/>
            <pc:sldMk cId="274840556" sldId="256"/>
            <ac:spMk id="4" creationId="{36D6FF42-07BB-123F-F12A-4F38E37E65B3}"/>
          </ac:spMkLst>
        </pc:spChg>
        <pc:spChg chg="add del mod ord">
          <ac:chgData name="Nahidul Islam" userId="6d0a75dd72de8631" providerId="LiveId" clId="{E8CC543A-B74F-4F65-8A57-3593B719AD08}" dt="2023-11-01T12:12:23.599" v="2" actId="700"/>
          <ac:spMkLst>
            <pc:docMk/>
            <pc:sldMk cId="274840556" sldId="256"/>
            <ac:spMk id="5" creationId="{3DF43828-5EE3-07A7-B01F-BEEF5D9E9475}"/>
          </ac:spMkLst>
        </pc:spChg>
        <pc:spChg chg="add mod ord">
          <ac:chgData name="Nahidul Islam" userId="6d0a75dd72de8631" providerId="LiveId" clId="{E8CC543A-B74F-4F65-8A57-3593B719AD08}" dt="2023-11-01T12:13:01.294" v="16" actId="403"/>
          <ac:spMkLst>
            <pc:docMk/>
            <pc:sldMk cId="274840556" sldId="256"/>
            <ac:spMk id="6" creationId="{B055D263-D347-8D9A-E88E-8794B81F34F7}"/>
          </ac:spMkLst>
        </pc:spChg>
        <pc:spChg chg="add mod ord">
          <ac:chgData name="Nahidul Islam" userId="6d0a75dd72de8631" providerId="LiveId" clId="{E8CC543A-B74F-4F65-8A57-3593B719AD08}" dt="2023-11-01T12:21:14.584" v="83" actId="1076"/>
          <ac:spMkLst>
            <pc:docMk/>
            <pc:sldMk cId="274840556" sldId="256"/>
            <ac:spMk id="7" creationId="{C5455D1F-D8A4-E6B1-E17A-28C89F585869}"/>
          </ac:spMkLst>
        </pc:spChg>
        <pc:spChg chg="add mod">
          <ac:chgData name="Nahidul Islam" userId="6d0a75dd72de8631" providerId="LiveId" clId="{E8CC543A-B74F-4F65-8A57-3593B719AD08}" dt="2023-11-01T12:20:47.497" v="78" actId="403"/>
          <ac:spMkLst>
            <pc:docMk/>
            <pc:sldMk cId="274840556" sldId="256"/>
            <ac:spMk id="8" creationId="{FBFBF161-CE22-325C-47F5-221EA090B061}"/>
          </ac:spMkLst>
        </pc:spChg>
      </pc:sldChg>
      <pc:sldChg chg="modSp new mod">
        <pc:chgData name="Nahidul Islam" userId="6d0a75dd72de8631" providerId="LiveId" clId="{E8CC543A-B74F-4F65-8A57-3593B719AD08}" dt="2023-11-01T12:36:39.942" v="171" actId="20577"/>
        <pc:sldMkLst>
          <pc:docMk/>
          <pc:sldMk cId="1478206660" sldId="257"/>
        </pc:sldMkLst>
        <pc:spChg chg="mod">
          <ac:chgData name="Nahidul Islam" userId="6d0a75dd72de8631" providerId="LiveId" clId="{E8CC543A-B74F-4F65-8A57-3593B719AD08}" dt="2023-11-01T12:31:26.813" v="92" actId="20577"/>
          <ac:spMkLst>
            <pc:docMk/>
            <pc:sldMk cId="1478206660" sldId="257"/>
            <ac:spMk id="2" creationId="{2EACB703-C139-2108-FCA5-CE103D84D414}"/>
          </ac:spMkLst>
        </pc:spChg>
        <pc:spChg chg="mod">
          <ac:chgData name="Nahidul Islam" userId="6d0a75dd72de8631" providerId="LiveId" clId="{E8CC543A-B74F-4F65-8A57-3593B719AD08}" dt="2023-11-01T12:36:39.942" v="171" actId="20577"/>
          <ac:spMkLst>
            <pc:docMk/>
            <pc:sldMk cId="1478206660" sldId="257"/>
            <ac:spMk id="3" creationId="{E7A57057-75EB-947C-2AB0-4B59E454ECA1}"/>
          </ac:spMkLst>
        </pc:spChg>
      </pc:sldChg>
      <pc:sldChg chg="modSp new mod">
        <pc:chgData name="Nahidul Islam" userId="6d0a75dd72de8631" providerId="LiveId" clId="{E8CC543A-B74F-4F65-8A57-3593B719AD08}" dt="2023-11-01T12:42:47.656" v="240" actId="20577"/>
        <pc:sldMkLst>
          <pc:docMk/>
          <pc:sldMk cId="2677363329" sldId="258"/>
        </pc:sldMkLst>
        <pc:spChg chg="mod">
          <ac:chgData name="Nahidul Islam" userId="6d0a75dd72de8631" providerId="LiveId" clId="{E8CC543A-B74F-4F65-8A57-3593B719AD08}" dt="2023-11-01T12:37:03.775" v="175"/>
          <ac:spMkLst>
            <pc:docMk/>
            <pc:sldMk cId="2677363329" sldId="258"/>
            <ac:spMk id="2" creationId="{AAEE9E2E-718C-7026-DD35-84CFB284E1F2}"/>
          </ac:spMkLst>
        </pc:spChg>
        <pc:spChg chg="mod">
          <ac:chgData name="Nahidul Islam" userId="6d0a75dd72de8631" providerId="LiveId" clId="{E8CC543A-B74F-4F65-8A57-3593B719AD08}" dt="2023-11-01T12:42:47.656" v="240" actId="20577"/>
          <ac:spMkLst>
            <pc:docMk/>
            <pc:sldMk cId="2677363329" sldId="258"/>
            <ac:spMk id="3" creationId="{F60A9CED-6CF5-8368-63BD-51267AED2CB8}"/>
          </ac:spMkLst>
        </pc:spChg>
      </pc:sldChg>
      <pc:sldChg chg="modSp new mod">
        <pc:chgData name="Nahidul Islam" userId="6d0a75dd72de8631" providerId="LiveId" clId="{E8CC543A-B74F-4F65-8A57-3593B719AD08}" dt="2023-11-01T13:01:19.396" v="589" actId="1076"/>
        <pc:sldMkLst>
          <pc:docMk/>
          <pc:sldMk cId="101214290" sldId="259"/>
        </pc:sldMkLst>
        <pc:spChg chg="mod">
          <ac:chgData name="Nahidul Islam" userId="6d0a75dd72de8631" providerId="LiveId" clId="{E8CC543A-B74F-4F65-8A57-3593B719AD08}" dt="2023-11-01T12:53:59.701" v="489" actId="20577"/>
          <ac:spMkLst>
            <pc:docMk/>
            <pc:sldMk cId="101214290" sldId="259"/>
            <ac:spMk id="2" creationId="{DBFD3098-9BB2-6C02-78D8-7CD7FB6BAF96}"/>
          </ac:spMkLst>
        </pc:spChg>
        <pc:spChg chg="mod">
          <ac:chgData name="Nahidul Islam" userId="6d0a75dd72de8631" providerId="LiveId" clId="{E8CC543A-B74F-4F65-8A57-3593B719AD08}" dt="2023-11-01T13:01:19.396" v="589" actId="1076"/>
          <ac:spMkLst>
            <pc:docMk/>
            <pc:sldMk cId="101214290" sldId="259"/>
            <ac:spMk id="3" creationId="{0CD1FEB3-ECE6-874D-001D-03492044CA62}"/>
          </ac:spMkLst>
        </pc:spChg>
      </pc:sldChg>
      <pc:sldChg chg="modSp new mod">
        <pc:chgData name="Nahidul Islam" userId="6d0a75dd72de8631" providerId="LiveId" clId="{E8CC543A-B74F-4F65-8A57-3593B719AD08}" dt="2023-11-01T12:50:48.337" v="404" actId="20577"/>
        <pc:sldMkLst>
          <pc:docMk/>
          <pc:sldMk cId="4247326587" sldId="260"/>
        </pc:sldMkLst>
        <pc:spChg chg="mod">
          <ac:chgData name="Nahidul Islam" userId="6d0a75dd72de8631" providerId="LiveId" clId="{E8CC543A-B74F-4F65-8A57-3593B719AD08}" dt="2023-11-01T12:42:56.758" v="250" actId="20577"/>
          <ac:spMkLst>
            <pc:docMk/>
            <pc:sldMk cId="4247326587" sldId="260"/>
            <ac:spMk id="2" creationId="{1B5B3264-2E6C-EE32-555B-AA02FB3B6C14}"/>
          </ac:spMkLst>
        </pc:spChg>
        <pc:spChg chg="mod">
          <ac:chgData name="Nahidul Islam" userId="6d0a75dd72de8631" providerId="LiveId" clId="{E8CC543A-B74F-4F65-8A57-3593B719AD08}" dt="2023-11-01T12:50:48.337" v="404" actId="20577"/>
          <ac:spMkLst>
            <pc:docMk/>
            <pc:sldMk cId="4247326587" sldId="260"/>
            <ac:spMk id="3" creationId="{7936F3AF-D4B4-A5A6-2D6C-DD86E46278D9}"/>
          </ac:spMkLst>
        </pc:spChg>
      </pc:sldChg>
      <pc:sldChg chg="addSp delSp modSp new mod">
        <pc:chgData name="Nahidul Islam" userId="6d0a75dd72de8631" providerId="LiveId" clId="{E8CC543A-B74F-4F65-8A57-3593B719AD08}" dt="2023-11-01T14:09:44.854" v="1163" actId="1076"/>
        <pc:sldMkLst>
          <pc:docMk/>
          <pc:sldMk cId="2715021145" sldId="261"/>
        </pc:sldMkLst>
        <pc:spChg chg="mod">
          <ac:chgData name="Nahidul Islam" userId="6d0a75dd72de8631" providerId="LiveId" clId="{E8CC543A-B74F-4F65-8A57-3593B719AD08}" dt="2023-11-01T13:10:21.817" v="720" actId="14100"/>
          <ac:spMkLst>
            <pc:docMk/>
            <pc:sldMk cId="2715021145" sldId="261"/>
            <ac:spMk id="2" creationId="{F2B54E45-43EA-4D2D-B5CE-9941D18858C2}"/>
          </ac:spMkLst>
        </pc:spChg>
        <pc:spChg chg="mod">
          <ac:chgData name="Nahidul Islam" userId="6d0a75dd72de8631" providerId="LiveId" clId="{E8CC543A-B74F-4F65-8A57-3593B719AD08}" dt="2023-11-01T14:09:44.854" v="1163" actId="1076"/>
          <ac:spMkLst>
            <pc:docMk/>
            <pc:sldMk cId="2715021145" sldId="261"/>
            <ac:spMk id="3" creationId="{D5C91206-4A3D-D277-081C-2DEC076C8F9F}"/>
          </ac:spMkLst>
        </pc:spChg>
        <pc:spChg chg="add del mod">
          <ac:chgData name="Nahidul Islam" userId="6d0a75dd72de8631" providerId="LiveId" clId="{E8CC543A-B74F-4F65-8A57-3593B719AD08}" dt="2023-11-01T13:08:51.226" v="676"/>
          <ac:spMkLst>
            <pc:docMk/>
            <pc:sldMk cId="2715021145" sldId="261"/>
            <ac:spMk id="6" creationId="{BF3EB3E4-E61B-D34B-5B8D-B51A6DB9138E}"/>
          </ac:spMkLst>
        </pc:spChg>
        <pc:spChg chg="add del mod">
          <ac:chgData name="Nahidul Islam" userId="6d0a75dd72de8631" providerId="LiveId" clId="{E8CC543A-B74F-4F65-8A57-3593B719AD08}" dt="2023-11-01T13:08:51.226" v="678"/>
          <ac:spMkLst>
            <pc:docMk/>
            <pc:sldMk cId="2715021145" sldId="261"/>
            <ac:spMk id="7" creationId="{195F152E-DB69-EC1C-D6C0-34166C6AB0FA}"/>
          </ac:spMkLst>
        </pc:spChg>
        <pc:spChg chg="add del mod">
          <ac:chgData name="Nahidul Islam" userId="6d0a75dd72de8631" providerId="LiveId" clId="{E8CC543A-B74F-4F65-8A57-3593B719AD08}" dt="2023-11-01T14:08:28.598" v="1143"/>
          <ac:spMkLst>
            <pc:docMk/>
            <pc:sldMk cId="2715021145" sldId="261"/>
            <ac:spMk id="10" creationId="{4687B982-8BDD-70FA-D253-3310B5AF21EC}"/>
          </ac:spMkLst>
        </pc:spChg>
        <pc:spChg chg="add mod">
          <ac:chgData name="Nahidul Islam" userId="6d0a75dd72de8631" providerId="LiveId" clId="{E8CC543A-B74F-4F65-8A57-3593B719AD08}" dt="2023-11-01T14:09:35.200" v="1162" actId="1076"/>
          <ac:spMkLst>
            <pc:docMk/>
            <pc:sldMk cId="2715021145" sldId="261"/>
            <ac:spMk id="12" creationId="{2E769624-C1BB-D310-2543-C5DC503DF175}"/>
          </ac:spMkLst>
        </pc:spChg>
        <pc:picChg chg="add mod">
          <ac:chgData name="Nahidul Islam" userId="6d0a75dd72de8631" providerId="LiveId" clId="{E8CC543A-B74F-4F65-8A57-3593B719AD08}" dt="2023-11-01T14:09:23.953" v="1160" actId="1076"/>
          <ac:picMkLst>
            <pc:docMk/>
            <pc:sldMk cId="2715021145" sldId="261"/>
            <ac:picMk id="5" creationId="{F9180C1D-F7DB-4CE2-F6C6-09A6FD76684A}"/>
          </ac:picMkLst>
        </pc:picChg>
        <pc:picChg chg="add del mod">
          <ac:chgData name="Nahidul Islam" userId="6d0a75dd72de8631" providerId="LiveId" clId="{E8CC543A-B74F-4F65-8A57-3593B719AD08}" dt="2023-11-01T14:08:13.299" v="1136" actId="21"/>
          <ac:picMkLst>
            <pc:docMk/>
            <pc:sldMk cId="2715021145" sldId="261"/>
            <ac:picMk id="9" creationId="{D2E38B4A-8274-767C-77F9-D17B6FB33381}"/>
          </ac:picMkLst>
        </pc:picChg>
        <pc:picChg chg="add mod">
          <ac:chgData name="Nahidul Islam" userId="6d0a75dd72de8631" providerId="LiveId" clId="{E8CC543A-B74F-4F65-8A57-3593B719AD08}" dt="2023-11-01T14:09:26.671" v="1161" actId="1076"/>
          <ac:picMkLst>
            <pc:docMk/>
            <pc:sldMk cId="2715021145" sldId="261"/>
            <ac:picMk id="11" creationId="{33307979-484E-F7A7-6CA1-5FB082574D22}"/>
          </ac:picMkLst>
        </pc:picChg>
      </pc:sldChg>
      <pc:sldChg chg="addSp delSp modSp new mod">
        <pc:chgData name="Nahidul Islam" userId="6d0a75dd72de8631" providerId="LiveId" clId="{E8CC543A-B74F-4F65-8A57-3593B719AD08}" dt="2023-11-01T14:10:25.594" v="1166" actId="1076"/>
        <pc:sldMkLst>
          <pc:docMk/>
          <pc:sldMk cId="358958199" sldId="262"/>
        </pc:sldMkLst>
        <pc:spChg chg="mod">
          <ac:chgData name="Nahidul Islam" userId="6d0a75dd72de8631" providerId="LiveId" clId="{E8CC543A-B74F-4F65-8A57-3593B719AD08}" dt="2023-11-01T13:10:30.822" v="729" actId="14100"/>
          <ac:spMkLst>
            <pc:docMk/>
            <pc:sldMk cId="358958199" sldId="262"/>
            <ac:spMk id="2" creationId="{DDF47FCE-5823-987D-AD07-E37F6C04D339}"/>
          </ac:spMkLst>
        </pc:spChg>
        <pc:spChg chg="del">
          <ac:chgData name="Nahidul Islam" userId="6d0a75dd72de8631" providerId="LiveId" clId="{E8CC543A-B74F-4F65-8A57-3593B719AD08}" dt="2023-11-01T13:15:38.700" v="730" actId="22"/>
          <ac:spMkLst>
            <pc:docMk/>
            <pc:sldMk cId="358958199" sldId="262"/>
            <ac:spMk id="3" creationId="{CD439CAD-DA7B-87CE-A6A3-E59DF51EE171}"/>
          </ac:spMkLst>
        </pc:spChg>
        <pc:spChg chg="add del mod">
          <ac:chgData name="Nahidul Islam" userId="6d0a75dd72de8631" providerId="LiveId" clId="{E8CC543A-B74F-4F65-8A57-3593B719AD08}" dt="2023-11-01T14:08:36.112" v="1145" actId="478"/>
          <ac:spMkLst>
            <pc:docMk/>
            <pc:sldMk cId="358958199" sldId="262"/>
            <ac:spMk id="6" creationId="{29087BD9-6B6E-9EA2-17E7-E84DE42849FF}"/>
          </ac:spMkLst>
        </pc:spChg>
        <pc:spChg chg="add del mod">
          <ac:chgData name="Nahidul Islam" userId="6d0a75dd72de8631" providerId="LiveId" clId="{E8CC543A-B74F-4F65-8A57-3593B719AD08}" dt="2023-11-01T14:08:18.188" v="1138" actId="21"/>
          <ac:spMkLst>
            <pc:docMk/>
            <pc:sldMk cId="358958199" sldId="262"/>
            <ac:spMk id="8" creationId="{D7E1A51C-7A3E-2C91-348C-334908019236}"/>
          </ac:spMkLst>
        </pc:spChg>
        <pc:spChg chg="add del mod">
          <ac:chgData name="Nahidul Islam" userId="6d0a75dd72de8631" providerId="LiveId" clId="{E8CC543A-B74F-4F65-8A57-3593B719AD08}" dt="2023-11-01T14:10:22.392" v="1165" actId="22"/>
          <ac:spMkLst>
            <pc:docMk/>
            <pc:sldMk cId="358958199" sldId="262"/>
            <ac:spMk id="10" creationId="{D12CCEE8-4D0C-561A-CA29-66ED272A83FD}"/>
          </ac:spMkLst>
        </pc:spChg>
        <pc:picChg chg="add del mod ord">
          <ac:chgData name="Nahidul Islam" userId="6d0a75dd72de8631" providerId="LiveId" clId="{E8CC543A-B74F-4F65-8A57-3593B719AD08}" dt="2023-11-01T14:10:06.848" v="1164" actId="478"/>
          <ac:picMkLst>
            <pc:docMk/>
            <pc:sldMk cId="358958199" sldId="262"/>
            <ac:picMk id="5" creationId="{452189E0-91F2-C8D7-0122-7DB9AB2498C5}"/>
          </ac:picMkLst>
        </pc:picChg>
        <pc:picChg chg="add mod ord">
          <ac:chgData name="Nahidul Islam" userId="6d0a75dd72de8631" providerId="LiveId" clId="{E8CC543A-B74F-4F65-8A57-3593B719AD08}" dt="2023-11-01T14:10:25.594" v="1166" actId="1076"/>
          <ac:picMkLst>
            <pc:docMk/>
            <pc:sldMk cId="358958199" sldId="262"/>
            <ac:picMk id="12" creationId="{F66E6FF7-0321-8963-64BC-A988BBB9BE36}"/>
          </ac:picMkLst>
        </pc:picChg>
      </pc:sldChg>
      <pc:sldChg chg="addSp delSp modSp new mod">
        <pc:chgData name="Nahidul Islam" userId="6d0a75dd72de8631" providerId="LiveId" clId="{E8CC543A-B74F-4F65-8A57-3593B719AD08}" dt="2023-11-01T14:05:33.048" v="1124" actId="1076"/>
        <pc:sldMkLst>
          <pc:docMk/>
          <pc:sldMk cId="1375782964" sldId="263"/>
        </pc:sldMkLst>
        <pc:spChg chg="mod">
          <ac:chgData name="Nahidul Islam" userId="6d0a75dd72de8631" providerId="LiveId" clId="{E8CC543A-B74F-4F65-8A57-3593B719AD08}" dt="2023-11-01T14:04:24.531" v="1101" actId="14100"/>
          <ac:spMkLst>
            <pc:docMk/>
            <pc:sldMk cId="1375782964" sldId="263"/>
            <ac:spMk id="2" creationId="{3866C492-59C0-4100-C5C2-40CAB17DB732}"/>
          </ac:spMkLst>
        </pc:spChg>
        <pc:spChg chg="del">
          <ac:chgData name="Nahidul Islam" userId="6d0a75dd72de8631" providerId="LiveId" clId="{E8CC543A-B74F-4F65-8A57-3593B719AD08}" dt="2023-11-01T14:03:29.224" v="1089" actId="22"/>
          <ac:spMkLst>
            <pc:docMk/>
            <pc:sldMk cId="1375782964" sldId="263"/>
            <ac:spMk id="3" creationId="{A14A03F0-008F-F593-C09D-0E5A1DF1B67E}"/>
          </ac:spMkLst>
        </pc:spChg>
        <pc:spChg chg="add mod">
          <ac:chgData name="Nahidul Islam" userId="6d0a75dd72de8631" providerId="LiveId" clId="{E8CC543A-B74F-4F65-8A57-3593B719AD08}" dt="2023-11-01T14:05:24.753" v="1121" actId="403"/>
          <ac:spMkLst>
            <pc:docMk/>
            <pc:sldMk cId="1375782964" sldId="263"/>
            <ac:spMk id="6" creationId="{C473E262-ED3E-FC4E-4F88-122958271690}"/>
          </ac:spMkLst>
        </pc:spChg>
        <pc:picChg chg="add mod ord">
          <ac:chgData name="Nahidul Islam" userId="6d0a75dd72de8631" providerId="LiveId" clId="{E8CC543A-B74F-4F65-8A57-3593B719AD08}" dt="2023-11-01T14:05:33.048" v="1124" actId="1076"/>
          <ac:picMkLst>
            <pc:docMk/>
            <pc:sldMk cId="1375782964" sldId="263"/>
            <ac:picMk id="5" creationId="{2C83C4CC-8B78-4CEA-CA3C-58762F2C7CD1}"/>
          </ac:picMkLst>
        </pc:picChg>
      </pc:sldChg>
      <pc:sldChg chg="addSp delSp modSp new mod">
        <pc:chgData name="Nahidul Islam" userId="6d0a75dd72de8631" providerId="LiveId" clId="{E8CC543A-B74F-4F65-8A57-3593B719AD08}" dt="2023-11-01T13:45:02.210" v="886" actId="1076"/>
        <pc:sldMkLst>
          <pc:docMk/>
          <pc:sldMk cId="682425622" sldId="264"/>
        </pc:sldMkLst>
        <pc:spChg chg="mod">
          <ac:chgData name="Nahidul Islam" userId="6d0a75dd72de8631" providerId="LiveId" clId="{E8CC543A-B74F-4F65-8A57-3593B719AD08}" dt="2023-11-01T13:38:01.126" v="776" actId="20577"/>
          <ac:spMkLst>
            <pc:docMk/>
            <pc:sldMk cId="682425622" sldId="264"/>
            <ac:spMk id="2" creationId="{9C8B2C3E-FBE3-746F-4605-9AB26726A41C}"/>
          </ac:spMkLst>
        </pc:spChg>
        <pc:spChg chg="mod">
          <ac:chgData name="Nahidul Islam" userId="6d0a75dd72de8631" providerId="LiveId" clId="{E8CC543A-B74F-4F65-8A57-3593B719AD08}" dt="2023-11-01T13:43:32.331" v="871" actId="27636"/>
          <ac:spMkLst>
            <pc:docMk/>
            <pc:sldMk cId="682425622" sldId="264"/>
            <ac:spMk id="3" creationId="{870E6FEB-89F3-C383-3546-D7F3A7273AF3}"/>
          </ac:spMkLst>
        </pc:spChg>
        <pc:spChg chg="add del mod">
          <ac:chgData name="Nahidul Islam" userId="6d0a75dd72de8631" providerId="LiveId" clId="{E8CC543A-B74F-4F65-8A57-3593B719AD08}" dt="2023-11-01T13:41:06.348" v="837"/>
          <ac:spMkLst>
            <pc:docMk/>
            <pc:sldMk cId="682425622" sldId="264"/>
            <ac:spMk id="4" creationId="{FBCC26B6-AC21-EAD3-CBE2-C11AAF4132AA}"/>
          </ac:spMkLst>
        </pc:spChg>
        <pc:picChg chg="add mod">
          <ac:chgData name="Nahidul Islam" userId="6d0a75dd72de8631" providerId="LiveId" clId="{E8CC543A-B74F-4F65-8A57-3593B719AD08}" dt="2023-11-01T13:45:02.210" v="886" actId="1076"/>
          <ac:picMkLst>
            <pc:docMk/>
            <pc:sldMk cId="682425622" sldId="264"/>
            <ac:picMk id="6" creationId="{B63F5BC9-C56E-E449-AD55-CF046ACB45A6}"/>
          </ac:picMkLst>
        </pc:picChg>
        <pc:picChg chg="add mod">
          <ac:chgData name="Nahidul Islam" userId="6d0a75dd72de8631" providerId="LiveId" clId="{E8CC543A-B74F-4F65-8A57-3593B719AD08}" dt="2023-11-01T13:44:17.211" v="880" actId="14100"/>
          <ac:picMkLst>
            <pc:docMk/>
            <pc:sldMk cId="682425622" sldId="264"/>
            <ac:picMk id="8" creationId="{ADF7EF20-40B7-F0F5-BF84-CD9EFD6A52E4}"/>
          </ac:picMkLst>
        </pc:picChg>
        <pc:picChg chg="add mod">
          <ac:chgData name="Nahidul Islam" userId="6d0a75dd72de8631" providerId="LiveId" clId="{E8CC543A-B74F-4F65-8A57-3593B719AD08}" dt="2023-11-01T13:44:48.088" v="883" actId="1076"/>
          <ac:picMkLst>
            <pc:docMk/>
            <pc:sldMk cId="682425622" sldId="264"/>
            <ac:picMk id="10" creationId="{EEF73037-4430-2617-EA0C-45AED212EF39}"/>
          </ac:picMkLst>
        </pc:picChg>
      </pc:sldChg>
      <pc:sldChg chg="addSp delSp modSp new mod">
        <pc:chgData name="Nahidul Islam" userId="6d0a75dd72de8631" providerId="LiveId" clId="{E8CC543A-B74F-4F65-8A57-3593B719AD08}" dt="2023-11-01T13:49:53.599" v="919" actId="403"/>
        <pc:sldMkLst>
          <pc:docMk/>
          <pc:sldMk cId="386236121" sldId="265"/>
        </pc:sldMkLst>
        <pc:spChg chg="mod">
          <ac:chgData name="Nahidul Islam" userId="6d0a75dd72de8631" providerId="LiveId" clId="{E8CC543A-B74F-4F65-8A57-3593B719AD08}" dt="2023-11-01T13:41:38.575" v="854" actId="20577"/>
          <ac:spMkLst>
            <pc:docMk/>
            <pc:sldMk cId="386236121" sldId="265"/>
            <ac:spMk id="2" creationId="{09E7D5F3-8CAD-7109-BCA0-CB39D2662F12}"/>
          </ac:spMkLst>
        </pc:spChg>
        <pc:spChg chg="mod">
          <ac:chgData name="Nahidul Islam" userId="6d0a75dd72de8631" providerId="LiveId" clId="{E8CC543A-B74F-4F65-8A57-3593B719AD08}" dt="2023-11-01T13:49:53.599" v="919" actId="403"/>
          <ac:spMkLst>
            <pc:docMk/>
            <pc:sldMk cId="386236121" sldId="265"/>
            <ac:spMk id="3" creationId="{5C0B99D6-63D5-625F-D037-C3C1D08379D5}"/>
          </ac:spMkLst>
        </pc:spChg>
        <pc:picChg chg="add mod">
          <ac:chgData name="Nahidul Islam" userId="6d0a75dd72de8631" providerId="LiveId" clId="{E8CC543A-B74F-4F65-8A57-3593B719AD08}" dt="2023-11-01T13:48:25.623" v="912" actId="1076"/>
          <ac:picMkLst>
            <pc:docMk/>
            <pc:sldMk cId="386236121" sldId="265"/>
            <ac:picMk id="5" creationId="{B52368C7-9C68-B83D-21F1-F8D771767D30}"/>
          </ac:picMkLst>
        </pc:picChg>
        <pc:picChg chg="add del">
          <ac:chgData name="Nahidul Islam" userId="6d0a75dd72de8631" providerId="LiveId" clId="{E8CC543A-B74F-4F65-8A57-3593B719AD08}" dt="2023-11-01T13:47:39.861" v="890" actId="22"/>
          <ac:picMkLst>
            <pc:docMk/>
            <pc:sldMk cId="386236121" sldId="265"/>
            <ac:picMk id="7" creationId="{F9E3497F-4012-17D2-BCE3-ED91D5E143E9}"/>
          </ac:picMkLst>
        </pc:picChg>
        <pc:picChg chg="add del">
          <ac:chgData name="Nahidul Islam" userId="6d0a75dd72de8631" providerId="LiveId" clId="{E8CC543A-B74F-4F65-8A57-3593B719AD08}" dt="2023-11-01T13:47:46.819" v="893" actId="22"/>
          <ac:picMkLst>
            <pc:docMk/>
            <pc:sldMk cId="386236121" sldId="265"/>
            <ac:picMk id="9" creationId="{46C4E555-79EA-DB0D-EC60-8A0C2CF789C2}"/>
          </ac:picMkLst>
        </pc:picChg>
        <pc:picChg chg="add mod">
          <ac:chgData name="Nahidul Islam" userId="6d0a75dd72de8631" providerId="LiveId" clId="{E8CC543A-B74F-4F65-8A57-3593B719AD08}" dt="2023-11-01T13:48:27.607" v="913" actId="1076"/>
          <ac:picMkLst>
            <pc:docMk/>
            <pc:sldMk cId="386236121" sldId="265"/>
            <ac:picMk id="11" creationId="{B4670253-9445-08D1-EDAB-361A1DF7E5AF}"/>
          </ac:picMkLst>
        </pc:picChg>
      </pc:sldChg>
      <pc:sldChg chg="addSp modSp new mod">
        <pc:chgData name="Nahidul Islam" userId="6d0a75dd72de8631" providerId="LiveId" clId="{E8CC543A-B74F-4F65-8A57-3593B719AD08}" dt="2023-11-01T14:08:00.860" v="1135" actId="1076"/>
        <pc:sldMkLst>
          <pc:docMk/>
          <pc:sldMk cId="3386653012" sldId="266"/>
        </pc:sldMkLst>
        <pc:spChg chg="mod">
          <ac:chgData name="Nahidul Islam" userId="6d0a75dd72de8631" providerId="LiveId" clId="{E8CC543A-B74F-4F65-8A57-3593B719AD08}" dt="2023-11-01T14:07:52.331" v="1130" actId="14100"/>
          <ac:spMkLst>
            <pc:docMk/>
            <pc:sldMk cId="3386653012" sldId="266"/>
            <ac:spMk id="2" creationId="{49CC04AE-DC15-2E87-D995-63D27307F64E}"/>
          </ac:spMkLst>
        </pc:spChg>
        <pc:spChg chg="mod">
          <ac:chgData name="Nahidul Islam" userId="6d0a75dd72de8631" providerId="LiveId" clId="{E8CC543A-B74F-4F65-8A57-3593B719AD08}" dt="2023-11-01T14:07:55.018" v="1131" actId="1076"/>
          <ac:spMkLst>
            <pc:docMk/>
            <pc:sldMk cId="3386653012" sldId="266"/>
            <ac:spMk id="3" creationId="{06FAFDCF-65EA-7F9C-7A3A-ACAE5235CB57}"/>
          </ac:spMkLst>
        </pc:spChg>
        <pc:spChg chg="add mod">
          <ac:chgData name="Nahidul Islam" userId="6d0a75dd72de8631" providerId="LiveId" clId="{E8CC543A-B74F-4F65-8A57-3593B719AD08}" dt="2023-11-01T13:53:55.304" v="983" actId="1076"/>
          <ac:spMkLst>
            <pc:docMk/>
            <pc:sldMk cId="3386653012" sldId="266"/>
            <ac:spMk id="6" creationId="{62397BE7-7AD4-D849-6903-A497FFFA6112}"/>
          </ac:spMkLst>
        </pc:spChg>
        <pc:picChg chg="add mod">
          <ac:chgData name="Nahidul Islam" userId="6d0a75dd72de8631" providerId="LiveId" clId="{E8CC543A-B74F-4F65-8A57-3593B719AD08}" dt="2023-11-01T14:07:59.595" v="1134" actId="1076"/>
          <ac:picMkLst>
            <pc:docMk/>
            <pc:sldMk cId="3386653012" sldId="266"/>
            <ac:picMk id="5" creationId="{409C2B37-07B3-C0AC-78EA-D276603DAF00}"/>
          </ac:picMkLst>
        </pc:picChg>
        <pc:picChg chg="add mod">
          <ac:chgData name="Nahidul Islam" userId="6d0a75dd72de8631" providerId="LiveId" clId="{E8CC543A-B74F-4F65-8A57-3593B719AD08}" dt="2023-11-01T14:08:00.860" v="1135" actId="1076"/>
          <ac:picMkLst>
            <pc:docMk/>
            <pc:sldMk cId="3386653012" sldId="266"/>
            <ac:picMk id="8" creationId="{0BD50279-EB4B-2794-5509-6CE5A50F865F}"/>
          </ac:picMkLst>
        </pc:picChg>
      </pc:sldChg>
      <pc:sldChg chg="addSp modSp new mod">
        <pc:chgData name="Nahidul Islam" userId="6d0a75dd72de8631" providerId="LiveId" clId="{E8CC543A-B74F-4F65-8A57-3593B719AD08}" dt="2023-11-01T13:56:55.729" v="1008" actId="1076"/>
        <pc:sldMkLst>
          <pc:docMk/>
          <pc:sldMk cId="2826967968" sldId="267"/>
        </pc:sldMkLst>
        <pc:spChg chg="mod">
          <ac:chgData name="Nahidul Islam" userId="6d0a75dd72de8631" providerId="LiveId" clId="{E8CC543A-B74F-4F65-8A57-3593B719AD08}" dt="2023-11-01T13:56:42.052" v="1002" actId="14100"/>
          <ac:spMkLst>
            <pc:docMk/>
            <pc:sldMk cId="2826967968" sldId="267"/>
            <ac:spMk id="2" creationId="{A10B2D91-8058-65E1-2ED3-6EC77257064D}"/>
          </ac:spMkLst>
        </pc:spChg>
        <pc:spChg chg="mod">
          <ac:chgData name="Nahidul Islam" userId="6d0a75dd72de8631" providerId="LiveId" clId="{E8CC543A-B74F-4F65-8A57-3593B719AD08}" dt="2023-11-01T13:56:44.474" v="1003" actId="1076"/>
          <ac:spMkLst>
            <pc:docMk/>
            <pc:sldMk cId="2826967968" sldId="267"/>
            <ac:spMk id="3" creationId="{345111F6-FA21-04D5-EE01-24107204BDBC}"/>
          </ac:spMkLst>
        </pc:spChg>
        <pc:picChg chg="add mod">
          <ac:chgData name="Nahidul Islam" userId="6d0a75dd72de8631" providerId="LiveId" clId="{E8CC543A-B74F-4F65-8A57-3593B719AD08}" dt="2023-11-01T13:56:55.729" v="1008" actId="1076"/>
          <ac:picMkLst>
            <pc:docMk/>
            <pc:sldMk cId="2826967968" sldId="267"/>
            <ac:picMk id="5" creationId="{02780A4F-BE46-E6BA-1234-072B81E75B53}"/>
          </ac:picMkLst>
        </pc:picChg>
      </pc:sldChg>
      <pc:sldChg chg="addSp delSp modSp new mod">
        <pc:chgData name="Nahidul Islam" userId="6d0a75dd72de8631" providerId="LiveId" clId="{E8CC543A-B74F-4F65-8A57-3593B719AD08}" dt="2023-11-01T13:58:10.430" v="1042" actId="1076"/>
        <pc:sldMkLst>
          <pc:docMk/>
          <pc:sldMk cId="3475803622" sldId="268"/>
        </pc:sldMkLst>
        <pc:spChg chg="mod">
          <ac:chgData name="Nahidul Islam" userId="6d0a75dd72de8631" providerId="LiveId" clId="{E8CC543A-B74F-4F65-8A57-3593B719AD08}" dt="2023-11-01T13:57:23.276" v="1020" actId="14100"/>
          <ac:spMkLst>
            <pc:docMk/>
            <pc:sldMk cId="3475803622" sldId="268"/>
            <ac:spMk id="2" creationId="{1A42020D-6A2A-E92E-456B-235EC50DB433}"/>
          </ac:spMkLst>
        </pc:spChg>
        <pc:spChg chg="del mod">
          <ac:chgData name="Nahidul Islam" userId="6d0a75dd72de8631" providerId="LiveId" clId="{E8CC543A-B74F-4F65-8A57-3593B719AD08}" dt="2023-11-01T13:57:48.649" v="1022" actId="22"/>
          <ac:spMkLst>
            <pc:docMk/>
            <pc:sldMk cId="3475803622" sldId="268"/>
            <ac:spMk id="3" creationId="{A70E62F1-0F95-F3CE-A7FE-B9D82212ADD6}"/>
          </ac:spMkLst>
        </pc:spChg>
        <pc:spChg chg="add mod">
          <ac:chgData name="Nahidul Islam" userId="6d0a75dd72de8631" providerId="LiveId" clId="{E8CC543A-B74F-4F65-8A57-3593B719AD08}" dt="2023-11-01T13:58:10.430" v="1042" actId="1076"/>
          <ac:spMkLst>
            <pc:docMk/>
            <pc:sldMk cId="3475803622" sldId="268"/>
            <ac:spMk id="6" creationId="{05B2F998-88B3-D5AA-3B9A-701D7391DA56}"/>
          </ac:spMkLst>
        </pc:spChg>
        <pc:picChg chg="add mod ord">
          <ac:chgData name="Nahidul Islam" userId="6d0a75dd72de8631" providerId="LiveId" clId="{E8CC543A-B74F-4F65-8A57-3593B719AD08}" dt="2023-11-01T13:57:55.303" v="1023" actId="1076"/>
          <ac:picMkLst>
            <pc:docMk/>
            <pc:sldMk cId="3475803622" sldId="268"/>
            <ac:picMk id="5" creationId="{47F579E1-656F-3BB0-7FE1-70C3C4A29AB9}"/>
          </ac:picMkLst>
        </pc:picChg>
      </pc:sldChg>
      <pc:sldChg chg="addSp delSp modSp new mod modClrScheme chgLayout">
        <pc:chgData name="Nahidul Islam" userId="6d0a75dd72de8631" providerId="LiveId" clId="{E8CC543A-B74F-4F65-8A57-3593B719AD08}" dt="2023-11-01T13:59:20.238" v="1088" actId="1076"/>
        <pc:sldMkLst>
          <pc:docMk/>
          <pc:sldMk cId="4224308682" sldId="269"/>
        </pc:sldMkLst>
        <pc:spChg chg="del">
          <ac:chgData name="Nahidul Islam" userId="6d0a75dd72de8631" providerId="LiveId" clId="{E8CC543A-B74F-4F65-8A57-3593B719AD08}" dt="2023-11-01T13:58:29.995" v="1044" actId="478"/>
          <ac:spMkLst>
            <pc:docMk/>
            <pc:sldMk cId="4224308682" sldId="269"/>
            <ac:spMk id="2" creationId="{B0E80B48-A9F8-2D46-75BB-BF2A4BEFF875}"/>
          </ac:spMkLst>
        </pc:spChg>
        <pc:spChg chg="del mod">
          <ac:chgData name="Nahidul Islam" userId="6d0a75dd72de8631" providerId="LiveId" clId="{E8CC543A-B74F-4F65-8A57-3593B719AD08}" dt="2023-11-01T13:58:46.390" v="1051" actId="700"/>
          <ac:spMkLst>
            <pc:docMk/>
            <pc:sldMk cId="4224308682" sldId="269"/>
            <ac:spMk id="3" creationId="{A1540B82-714D-8EE9-20CD-D9189EAF8A47}"/>
          </ac:spMkLst>
        </pc:spChg>
        <pc:spChg chg="add mod">
          <ac:chgData name="Nahidul Islam" userId="6d0a75dd72de8631" providerId="LiveId" clId="{E8CC543A-B74F-4F65-8A57-3593B719AD08}" dt="2023-11-01T13:59:20.238" v="1088" actId="1076"/>
          <ac:spMkLst>
            <pc:docMk/>
            <pc:sldMk cId="4224308682" sldId="269"/>
            <ac:spMk id="4" creationId="{33A7F211-C3DA-62E5-0F5A-D36550FCBB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EE10F-BAA8-4634-B7F7-AEC967A64502}"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2CDCE-1255-4C08-845D-7833BFBBD5A6}" type="slidenum">
              <a:rPr lang="en-US" smtClean="0"/>
              <a:t>‹#›</a:t>
            </a:fld>
            <a:endParaRPr lang="en-US"/>
          </a:p>
        </p:txBody>
      </p:sp>
    </p:spTree>
    <p:extLst>
      <p:ext uri="{BB962C8B-B14F-4D97-AF65-F5344CB8AC3E}">
        <p14:creationId xmlns:p14="http://schemas.microsoft.com/office/powerpoint/2010/main" val="421404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54A-9FA6-3EFD-4B2F-F9FF46C10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1F835-45A1-F358-28A6-92A0A94EC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C7C812-DCD5-F090-F417-4BCCC5408F60}"/>
              </a:ext>
            </a:extLst>
          </p:cNvPr>
          <p:cNvSpPr>
            <a:spLocks noGrp="1"/>
          </p:cNvSpPr>
          <p:nvPr>
            <p:ph type="dt" sz="half" idx="10"/>
          </p:nvPr>
        </p:nvSpPr>
        <p:spPr/>
        <p:txBody>
          <a:bodyPr/>
          <a:lstStyle/>
          <a:p>
            <a:fld id="{1F38B5EB-E661-40A1-A753-2118D6E3CDA9}" type="datetimeFigureOut">
              <a:rPr lang="en-US" smtClean="0"/>
              <a:t>9/20/2024</a:t>
            </a:fld>
            <a:endParaRPr lang="en-US"/>
          </a:p>
        </p:txBody>
      </p:sp>
      <p:sp>
        <p:nvSpPr>
          <p:cNvPr id="5" name="Footer Placeholder 4">
            <a:extLst>
              <a:ext uri="{FF2B5EF4-FFF2-40B4-BE49-F238E27FC236}">
                <a16:creationId xmlns:a16="http://schemas.microsoft.com/office/drawing/2014/main" id="{E4C4D527-D177-4CDA-E01F-9ADFC28B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A5C7B-F73A-4F7A-F1F6-2FD32962A121}"/>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1931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943-FC2E-097D-F190-8E1CCCD6F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74F649-E827-C828-D519-8DDA0D6BC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899F7-9F20-5A94-A8ED-09769EF03D90}"/>
              </a:ext>
            </a:extLst>
          </p:cNvPr>
          <p:cNvSpPr>
            <a:spLocks noGrp="1"/>
          </p:cNvSpPr>
          <p:nvPr>
            <p:ph type="dt" sz="half" idx="10"/>
          </p:nvPr>
        </p:nvSpPr>
        <p:spPr/>
        <p:txBody>
          <a:bodyPr/>
          <a:lstStyle/>
          <a:p>
            <a:fld id="{1F38B5EB-E661-40A1-A753-2118D6E3CDA9}" type="datetimeFigureOut">
              <a:rPr lang="en-US" smtClean="0"/>
              <a:t>9/20/2024</a:t>
            </a:fld>
            <a:endParaRPr lang="en-US"/>
          </a:p>
        </p:txBody>
      </p:sp>
      <p:sp>
        <p:nvSpPr>
          <p:cNvPr id="5" name="Footer Placeholder 4">
            <a:extLst>
              <a:ext uri="{FF2B5EF4-FFF2-40B4-BE49-F238E27FC236}">
                <a16:creationId xmlns:a16="http://schemas.microsoft.com/office/drawing/2014/main" id="{381705DF-9375-B30C-EE78-D59620D2F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4368B-916E-7BF2-0DEC-C59D1501FCE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6341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10BD9-501F-EB41-104A-5B1845378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991AD-5567-BCCA-0BAE-CE3A4020E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47764-A236-90CA-A883-5F221DE15140}"/>
              </a:ext>
            </a:extLst>
          </p:cNvPr>
          <p:cNvSpPr>
            <a:spLocks noGrp="1"/>
          </p:cNvSpPr>
          <p:nvPr>
            <p:ph type="dt" sz="half" idx="10"/>
          </p:nvPr>
        </p:nvSpPr>
        <p:spPr/>
        <p:txBody>
          <a:bodyPr/>
          <a:lstStyle/>
          <a:p>
            <a:fld id="{1F38B5EB-E661-40A1-A753-2118D6E3CDA9}" type="datetimeFigureOut">
              <a:rPr lang="en-US" smtClean="0"/>
              <a:t>9/20/2024</a:t>
            </a:fld>
            <a:endParaRPr lang="en-US"/>
          </a:p>
        </p:txBody>
      </p:sp>
      <p:sp>
        <p:nvSpPr>
          <p:cNvPr id="5" name="Footer Placeholder 4">
            <a:extLst>
              <a:ext uri="{FF2B5EF4-FFF2-40B4-BE49-F238E27FC236}">
                <a16:creationId xmlns:a16="http://schemas.microsoft.com/office/drawing/2014/main" id="{F9E2E0E7-34BB-C0CF-9343-6B6C95D7D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AB5FB-4A73-1515-9E03-9E73270488D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1323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04F5-EC8F-5768-F6C7-19C2B1E02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DD02C-D8CC-1C41-348C-4E4413DC5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7C954-94B6-BCA6-7F69-86048D7FC9BB}"/>
              </a:ext>
            </a:extLst>
          </p:cNvPr>
          <p:cNvSpPr>
            <a:spLocks noGrp="1"/>
          </p:cNvSpPr>
          <p:nvPr>
            <p:ph type="dt" sz="half" idx="10"/>
          </p:nvPr>
        </p:nvSpPr>
        <p:spPr/>
        <p:txBody>
          <a:bodyPr/>
          <a:lstStyle/>
          <a:p>
            <a:fld id="{1F38B5EB-E661-40A1-A753-2118D6E3CDA9}" type="datetimeFigureOut">
              <a:rPr lang="en-US" smtClean="0"/>
              <a:t>9/20/2024</a:t>
            </a:fld>
            <a:endParaRPr lang="en-US"/>
          </a:p>
        </p:txBody>
      </p:sp>
      <p:sp>
        <p:nvSpPr>
          <p:cNvPr id="5" name="Footer Placeholder 4">
            <a:extLst>
              <a:ext uri="{FF2B5EF4-FFF2-40B4-BE49-F238E27FC236}">
                <a16:creationId xmlns:a16="http://schemas.microsoft.com/office/drawing/2014/main" id="{683E41DD-EBCA-665B-C882-AF80E53F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77CB5-A0EB-303F-2A00-360042448C08}"/>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72029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3532-860F-2946-DE35-2A48545F6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FF30B-8CF3-F1E3-2132-3E58121E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4B2CF-032D-5BD3-91DF-7CABB2971DF3}"/>
              </a:ext>
            </a:extLst>
          </p:cNvPr>
          <p:cNvSpPr>
            <a:spLocks noGrp="1"/>
          </p:cNvSpPr>
          <p:nvPr>
            <p:ph type="dt" sz="half" idx="10"/>
          </p:nvPr>
        </p:nvSpPr>
        <p:spPr/>
        <p:txBody>
          <a:bodyPr/>
          <a:lstStyle/>
          <a:p>
            <a:fld id="{1F38B5EB-E661-40A1-A753-2118D6E3CDA9}" type="datetimeFigureOut">
              <a:rPr lang="en-US" smtClean="0"/>
              <a:t>9/20/2024</a:t>
            </a:fld>
            <a:endParaRPr lang="en-US"/>
          </a:p>
        </p:txBody>
      </p:sp>
      <p:sp>
        <p:nvSpPr>
          <p:cNvPr id="5" name="Footer Placeholder 4">
            <a:extLst>
              <a:ext uri="{FF2B5EF4-FFF2-40B4-BE49-F238E27FC236}">
                <a16:creationId xmlns:a16="http://schemas.microsoft.com/office/drawing/2014/main" id="{47126819-61B7-E0C3-CF94-506F7554A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A1B24-B75C-AF68-978C-E4675A5C4A2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309383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606D-199C-9E5F-95E4-62D5F76A6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44D49-044E-6125-1F8F-50B99819E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EBF0E-FE2B-463D-5539-028BDFE287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5B03F-F67E-C927-B6CB-D5530DEB4FFE}"/>
              </a:ext>
            </a:extLst>
          </p:cNvPr>
          <p:cNvSpPr>
            <a:spLocks noGrp="1"/>
          </p:cNvSpPr>
          <p:nvPr>
            <p:ph type="dt" sz="half" idx="10"/>
          </p:nvPr>
        </p:nvSpPr>
        <p:spPr/>
        <p:txBody>
          <a:bodyPr/>
          <a:lstStyle/>
          <a:p>
            <a:fld id="{1F38B5EB-E661-40A1-A753-2118D6E3CDA9}" type="datetimeFigureOut">
              <a:rPr lang="en-US" smtClean="0"/>
              <a:t>9/20/2024</a:t>
            </a:fld>
            <a:endParaRPr lang="en-US"/>
          </a:p>
        </p:txBody>
      </p:sp>
      <p:sp>
        <p:nvSpPr>
          <p:cNvPr id="6" name="Footer Placeholder 5">
            <a:extLst>
              <a:ext uri="{FF2B5EF4-FFF2-40B4-BE49-F238E27FC236}">
                <a16:creationId xmlns:a16="http://schemas.microsoft.com/office/drawing/2014/main" id="{B867DBF1-757C-E3EE-C49C-BBDA3FB43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795EA-B619-ECEB-E75B-2D6C00D0E0A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5964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D7C1-67DC-B47E-B08C-D4111A7F4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E5E81-1775-57EC-3DF0-D9579F2F2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CBFEF-7AA0-7D30-641A-2C75AE938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F69BD-930D-DB93-D5DC-9AE3DC8EB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D7AE59-2B55-FF88-A977-1FBEE270C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ABDB5-058F-CD20-713B-DE08505039FC}"/>
              </a:ext>
            </a:extLst>
          </p:cNvPr>
          <p:cNvSpPr>
            <a:spLocks noGrp="1"/>
          </p:cNvSpPr>
          <p:nvPr>
            <p:ph type="dt" sz="half" idx="10"/>
          </p:nvPr>
        </p:nvSpPr>
        <p:spPr/>
        <p:txBody>
          <a:bodyPr/>
          <a:lstStyle/>
          <a:p>
            <a:fld id="{1F38B5EB-E661-40A1-A753-2118D6E3CDA9}" type="datetimeFigureOut">
              <a:rPr lang="en-US" smtClean="0"/>
              <a:t>9/20/2024</a:t>
            </a:fld>
            <a:endParaRPr lang="en-US"/>
          </a:p>
        </p:txBody>
      </p:sp>
      <p:sp>
        <p:nvSpPr>
          <p:cNvPr id="8" name="Footer Placeholder 7">
            <a:extLst>
              <a:ext uri="{FF2B5EF4-FFF2-40B4-BE49-F238E27FC236}">
                <a16:creationId xmlns:a16="http://schemas.microsoft.com/office/drawing/2014/main" id="{7A462824-B0B1-1C43-45E1-BAE34E8E8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98467-9C3D-B7CF-6153-C4D96AAF4F9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91244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85EF-0997-EC2E-88CE-ECE041F3C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2B737-5232-D241-97F9-664C81D0EDA6}"/>
              </a:ext>
            </a:extLst>
          </p:cNvPr>
          <p:cNvSpPr>
            <a:spLocks noGrp="1"/>
          </p:cNvSpPr>
          <p:nvPr>
            <p:ph type="dt" sz="half" idx="10"/>
          </p:nvPr>
        </p:nvSpPr>
        <p:spPr/>
        <p:txBody>
          <a:bodyPr/>
          <a:lstStyle/>
          <a:p>
            <a:fld id="{1F38B5EB-E661-40A1-A753-2118D6E3CDA9}" type="datetimeFigureOut">
              <a:rPr lang="en-US" smtClean="0"/>
              <a:t>9/20/2024</a:t>
            </a:fld>
            <a:endParaRPr lang="en-US"/>
          </a:p>
        </p:txBody>
      </p:sp>
      <p:sp>
        <p:nvSpPr>
          <p:cNvPr id="4" name="Footer Placeholder 3">
            <a:extLst>
              <a:ext uri="{FF2B5EF4-FFF2-40B4-BE49-F238E27FC236}">
                <a16:creationId xmlns:a16="http://schemas.microsoft.com/office/drawing/2014/main" id="{22C23243-E072-3EAC-0994-D2ED0DF9BF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45390-4450-0842-90CC-5F8DE4396F9D}"/>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06932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DD62C-B4EE-5431-EB3B-B5CC1EB572D2}"/>
              </a:ext>
            </a:extLst>
          </p:cNvPr>
          <p:cNvSpPr>
            <a:spLocks noGrp="1"/>
          </p:cNvSpPr>
          <p:nvPr>
            <p:ph type="dt" sz="half" idx="10"/>
          </p:nvPr>
        </p:nvSpPr>
        <p:spPr/>
        <p:txBody>
          <a:bodyPr/>
          <a:lstStyle/>
          <a:p>
            <a:fld id="{1F38B5EB-E661-40A1-A753-2118D6E3CDA9}" type="datetimeFigureOut">
              <a:rPr lang="en-US" smtClean="0"/>
              <a:t>9/20/2024</a:t>
            </a:fld>
            <a:endParaRPr lang="en-US"/>
          </a:p>
        </p:txBody>
      </p:sp>
      <p:sp>
        <p:nvSpPr>
          <p:cNvPr id="3" name="Footer Placeholder 2">
            <a:extLst>
              <a:ext uri="{FF2B5EF4-FFF2-40B4-BE49-F238E27FC236}">
                <a16:creationId xmlns:a16="http://schemas.microsoft.com/office/drawing/2014/main" id="{C349ADA6-CCF4-ABBF-7FF7-76701AF0A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86D616-415D-1DB8-ED62-C4A695E1295B}"/>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6621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4AFC-BAFB-8845-E1F6-B32E94F27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E421F-5B26-F51E-6538-236A4C60F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03222-6451-56B1-551A-C887EE8FA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1FAF1-91A4-259B-D735-9BFD6ACEC020}"/>
              </a:ext>
            </a:extLst>
          </p:cNvPr>
          <p:cNvSpPr>
            <a:spLocks noGrp="1"/>
          </p:cNvSpPr>
          <p:nvPr>
            <p:ph type="dt" sz="half" idx="10"/>
          </p:nvPr>
        </p:nvSpPr>
        <p:spPr/>
        <p:txBody>
          <a:bodyPr/>
          <a:lstStyle/>
          <a:p>
            <a:fld id="{1F38B5EB-E661-40A1-A753-2118D6E3CDA9}" type="datetimeFigureOut">
              <a:rPr lang="en-US" smtClean="0"/>
              <a:t>9/20/2024</a:t>
            </a:fld>
            <a:endParaRPr lang="en-US"/>
          </a:p>
        </p:txBody>
      </p:sp>
      <p:sp>
        <p:nvSpPr>
          <p:cNvPr id="6" name="Footer Placeholder 5">
            <a:extLst>
              <a:ext uri="{FF2B5EF4-FFF2-40B4-BE49-F238E27FC236}">
                <a16:creationId xmlns:a16="http://schemas.microsoft.com/office/drawing/2014/main" id="{651B0125-E733-3E1D-D789-40CDE62F7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61DAD-637F-7D90-D37F-C1FE75AF377C}"/>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94770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0F5F-98FA-8E29-F7E3-92671347B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9B5D18-9E16-59B2-9105-D153887FB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7B863-9BDF-26B7-8900-77F07F336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01D1A-B0F1-3025-383F-A3A188DC48B2}"/>
              </a:ext>
            </a:extLst>
          </p:cNvPr>
          <p:cNvSpPr>
            <a:spLocks noGrp="1"/>
          </p:cNvSpPr>
          <p:nvPr>
            <p:ph type="dt" sz="half" idx="10"/>
          </p:nvPr>
        </p:nvSpPr>
        <p:spPr/>
        <p:txBody>
          <a:bodyPr/>
          <a:lstStyle/>
          <a:p>
            <a:fld id="{1F38B5EB-E661-40A1-A753-2118D6E3CDA9}" type="datetimeFigureOut">
              <a:rPr lang="en-US" smtClean="0"/>
              <a:t>9/20/2024</a:t>
            </a:fld>
            <a:endParaRPr lang="en-US"/>
          </a:p>
        </p:txBody>
      </p:sp>
      <p:sp>
        <p:nvSpPr>
          <p:cNvPr id="6" name="Footer Placeholder 5">
            <a:extLst>
              <a:ext uri="{FF2B5EF4-FFF2-40B4-BE49-F238E27FC236}">
                <a16:creationId xmlns:a16="http://schemas.microsoft.com/office/drawing/2014/main" id="{0FFB6EDA-5342-9A0C-A7B6-BFED9CD11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7DB7D-2A3D-31D5-E9E4-706E0217D08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3055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5F9D8-5F70-CB05-4B2B-DC55E3D74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FE3C81-82FC-CD1C-694D-6308B0B1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4FB46-4862-9840-2AC6-5458A4F5D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8B5EB-E661-40A1-A753-2118D6E3CDA9}" type="datetimeFigureOut">
              <a:rPr lang="en-US" smtClean="0"/>
              <a:t>9/20/2024</a:t>
            </a:fld>
            <a:endParaRPr lang="en-US"/>
          </a:p>
        </p:txBody>
      </p:sp>
      <p:sp>
        <p:nvSpPr>
          <p:cNvPr id="5" name="Footer Placeholder 4">
            <a:extLst>
              <a:ext uri="{FF2B5EF4-FFF2-40B4-BE49-F238E27FC236}">
                <a16:creationId xmlns:a16="http://schemas.microsoft.com/office/drawing/2014/main" id="{EC834C17-058D-A053-3A77-3B6BA4C83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3DC0DD-8301-4833-8CA3-37B4BB86D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F02E6-16FD-4214-A7F4-158C42318BAA}" type="slidenum">
              <a:rPr lang="en-US" smtClean="0"/>
              <a:t>‹#›</a:t>
            </a:fld>
            <a:endParaRPr lang="en-US"/>
          </a:p>
        </p:txBody>
      </p:sp>
    </p:spTree>
    <p:extLst>
      <p:ext uri="{BB962C8B-B14F-4D97-AF65-F5344CB8AC3E}">
        <p14:creationId xmlns:p14="http://schemas.microsoft.com/office/powerpoint/2010/main" val="57038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55D263-D347-8D9A-E88E-8794B81F34F7}"/>
              </a:ext>
            </a:extLst>
          </p:cNvPr>
          <p:cNvSpPr>
            <a:spLocks noGrp="1"/>
          </p:cNvSpPr>
          <p:nvPr>
            <p:ph type="ctrTitle"/>
          </p:nvPr>
        </p:nvSpPr>
        <p:spPr>
          <a:xfrm>
            <a:off x="1524000" y="433633"/>
            <a:ext cx="9144000" cy="3076330"/>
          </a:xfrm>
        </p:spPr>
        <p:txBody>
          <a:bodyPr>
            <a:normAutofit/>
          </a:bodyPr>
          <a:lstStyle/>
          <a:p>
            <a:r>
              <a:rPr lang="en-US" sz="4000" dirty="0"/>
              <a:t>Credit Card Fraud Detection Using Machine</a:t>
            </a:r>
            <a:br>
              <a:rPr lang="en-US" sz="4000" dirty="0"/>
            </a:br>
            <a:r>
              <a:rPr lang="en-US" sz="4000" dirty="0"/>
              <a:t>Learning</a:t>
            </a:r>
            <a:br>
              <a:rPr lang="en-US" dirty="0"/>
            </a:br>
            <a:endParaRPr lang="en-US" dirty="0"/>
          </a:p>
        </p:txBody>
      </p:sp>
      <p:sp>
        <p:nvSpPr>
          <p:cNvPr id="7" name="Subtitle 6">
            <a:extLst>
              <a:ext uri="{FF2B5EF4-FFF2-40B4-BE49-F238E27FC236}">
                <a16:creationId xmlns:a16="http://schemas.microsoft.com/office/drawing/2014/main" id="{C5455D1F-D8A4-E6B1-E17A-28C89F585869}"/>
              </a:ext>
            </a:extLst>
          </p:cNvPr>
          <p:cNvSpPr>
            <a:spLocks noGrp="1"/>
          </p:cNvSpPr>
          <p:nvPr>
            <p:ph type="subTitle" idx="1"/>
          </p:nvPr>
        </p:nvSpPr>
        <p:spPr>
          <a:xfrm>
            <a:off x="1307183" y="3555548"/>
            <a:ext cx="10279980" cy="2056516"/>
          </a:xfrm>
        </p:spPr>
        <p:txBody>
          <a:bodyPr>
            <a:normAutofit/>
          </a:bodyPr>
          <a:lstStyle/>
          <a:p>
            <a:br>
              <a:rPr lang="en-US" dirty="0"/>
            </a:br>
            <a:r>
              <a:rPr lang="en-US" dirty="0"/>
              <a:t>By : </a:t>
            </a:r>
            <a:r>
              <a:rPr lang="en-US" dirty="0" err="1"/>
              <a:t>Khumesh</a:t>
            </a:r>
            <a:r>
              <a:rPr lang="en-US" dirty="0"/>
              <a:t> Patel </a:t>
            </a:r>
          </a:p>
        </p:txBody>
      </p:sp>
    </p:spTree>
    <p:extLst>
      <p:ext uri="{BB962C8B-B14F-4D97-AF65-F5344CB8AC3E}">
        <p14:creationId xmlns:p14="http://schemas.microsoft.com/office/powerpoint/2010/main" val="2748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A7F211-C3DA-62E5-0F5A-D36550FCBB34}"/>
              </a:ext>
            </a:extLst>
          </p:cNvPr>
          <p:cNvSpPr txBox="1"/>
          <p:nvPr/>
        </p:nvSpPr>
        <p:spPr>
          <a:xfrm>
            <a:off x="4808220" y="2049780"/>
            <a:ext cx="3710940" cy="1015663"/>
          </a:xfrm>
          <a:prstGeom prst="rect">
            <a:avLst/>
          </a:prstGeom>
          <a:noFill/>
        </p:spPr>
        <p:txBody>
          <a:bodyPr wrap="square" rtlCol="0">
            <a:spAutoFit/>
          </a:bodyPr>
          <a:lstStyle/>
          <a:p>
            <a:r>
              <a:rPr lang="en-US" sz="6000" dirty="0"/>
              <a:t>Thank You </a:t>
            </a:r>
          </a:p>
        </p:txBody>
      </p:sp>
    </p:spTree>
    <p:extLst>
      <p:ext uri="{BB962C8B-B14F-4D97-AF65-F5344CB8AC3E}">
        <p14:creationId xmlns:p14="http://schemas.microsoft.com/office/powerpoint/2010/main" val="422430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B703-C139-2108-FCA5-CE103D84D41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7A57057-75EB-947C-2AB0-4B59E454ECA1}"/>
              </a:ext>
            </a:extLst>
          </p:cNvPr>
          <p:cNvSpPr>
            <a:spLocks noGrp="1"/>
          </p:cNvSpPr>
          <p:nvPr>
            <p:ph idx="1"/>
          </p:nvPr>
        </p:nvSpPr>
        <p:spPr/>
        <p:txBody>
          <a:bodyPr>
            <a:normAutofit/>
          </a:bodyPr>
          <a:lstStyle/>
          <a:p>
            <a:pPr marL="0" indent="0" algn="just">
              <a:lnSpc>
                <a:spcPct val="100000"/>
              </a:lnSpc>
              <a:buNone/>
            </a:pPr>
            <a:r>
              <a:rPr lang="en-US" sz="2000" b="1" dirty="0"/>
              <a:t>Problem statement:</a:t>
            </a:r>
            <a:r>
              <a:rPr lang="en-US" sz="2000" dirty="0">
                <a:latin typeface="Times New Roman" panose="02020603050405020304" pitchFamily="18" charset="0"/>
                <a:cs typeface="Times New Roman" panose="02020603050405020304" pitchFamily="18" charset="0"/>
              </a:rPr>
              <a:t>. This project aims to  develop a machine-learning model to detect credit card fraud. The model will be trained on a dataset of historical credit card transactions and evaluated on a holdout dataset of  unseen transactions.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Project Goal: </a:t>
            </a:r>
            <a:r>
              <a:rPr lang="en-US" sz="20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20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3098-9BB2-6C02-78D8-7CD7FB6BAF96}"/>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0CD1FEB3-ECE6-874D-001D-03492044CA62}"/>
              </a:ext>
            </a:extLst>
          </p:cNvPr>
          <p:cNvSpPr>
            <a:spLocks noGrp="1"/>
          </p:cNvSpPr>
          <p:nvPr>
            <p:ph idx="1"/>
          </p:nvPr>
        </p:nvSpPr>
        <p:spPr>
          <a:xfrm>
            <a:off x="838200" y="1847691"/>
            <a:ext cx="10515600" cy="2937669"/>
          </a:xfrm>
        </p:spPr>
        <p:txBody>
          <a:bodyPr>
            <a:noAutofit/>
          </a:bodyPr>
          <a:lstStyle/>
          <a:p>
            <a:r>
              <a:rPr lang="en-US" sz="2000" b="1" dirty="0">
                <a:latin typeface="Times New Roman" panose="02020603050405020304" pitchFamily="18" charset="0"/>
                <a:cs typeface="Times New Roman" panose="02020603050405020304" pitchFamily="18" charset="0"/>
              </a:rPr>
              <a:t>Data Description: </a:t>
            </a:r>
            <a:r>
              <a:rPr lang="en-US" sz="2000" dirty="0">
                <a:latin typeface="Times New Roman" panose="02020603050405020304" pitchFamily="18" charset="0"/>
                <a:cs typeface="Times New Roman" panose="02020603050405020304" pitchFamily="18" charset="0"/>
              </a:rPr>
              <a:t>The dataset was retrieved from an open-source website, Kaggle.com. It con- </a:t>
            </a:r>
            <a:r>
              <a:rPr lang="en-US" sz="2000" dirty="0" err="1">
                <a:latin typeface="Times New Roman" panose="02020603050405020304" pitchFamily="18" charset="0"/>
                <a:cs typeface="Times New Roman" panose="02020603050405020304" pitchFamily="18" charset="0"/>
              </a:rPr>
              <a:t>tains</a:t>
            </a:r>
            <a:r>
              <a:rPr lang="en-US" sz="2000" dirty="0">
                <a:latin typeface="Times New Roman" panose="02020603050405020304" pitchFamily="18" charset="0"/>
                <a:cs typeface="Times New Roman" panose="02020603050405020304" pitchFamily="18" charset="0"/>
              </a:rPr>
              <a:t> data on transactions made in 2013 by European credit card users in two days only. The dataset consists of 31 attributes and 284,808 rows.</a:t>
            </a:r>
          </a:p>
          <a:p>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p>
          <a:p>
            <a:pPr lvl="1"/>
            <a:r>
              <a:rPr lang="en-US" sz="2000" dirty="0">
                <a:latin typeface="Times New Roman" panose="02020603050405020304" pitchFamily="18" charset="0"/>
                <a:cs typeface="Times New Roman" panose="02020603050405020304" pitchFamily="18" charset="0"/>
              </a:rPr>
              <a:t>Time: which contains the elapsed seconds between the first and other transactions of each Attribute.</a:t>
            </a:r>
          </a:p>
          <a:p>
            <a:pPr lvl="1"/>
            <a:r>
              <a:rPr lang="en-US" sz="2000" dirty="0">
                <a:latin typeface="Times New Roman" panose="02020603050405020304" pitchFamily="18" charset="0"/>
                <a:cs typeface="Times New Roman" panose="02020603050405020304" pitchFamily="18" charset="0"/>
              </a:rPr>
              <a:t>Amount : Which is the amount of each transaction</a:t>
            </a:r>
          </a:p>
          <a:p>
            <a:pPr lvl="1"/>
            <a:r>
              <a:rPr lang="en-US" sz="2000" dirty="0">
                <a:latin typeface="Times New Roman" panose="02020603050405020304" pitchFamily="18" charset="0"/>
                <a:cs typeface="Times New Roman" panose="02020603050405020304" pitchFamily="18" charset="0"/>
              </a:rPr>
              <a:t>Class : which contains binary variables where</a:t>
            </a:r>
            <a:r>
              <a:rPr lang="en-US" sz="2000" b="1" dirty="0">
                <a:latin typeface="Times New Roman" panose="02020603050405020304" pitchFamily="18" charset="0"/>
                <a:cs typeface="Times New Roman" panose="02020603050405020304" pitchFamily="18" charset="0"/>
              </a:rPr>
              <a:t> 1 </a:t>
            </a:r>
            <a:r>
              <a:rPr lang="en-US" sz="2000" dirty="0">
                <a:latin typeface="Times New Roman" panose="02020603050405020304" pitchFamily="18" charset="0"/>
                <a:cs typeface="Times New Roman" panose="02020603050405020304" pitchFamily="18" charset="0"/>
              </a:rPr>
              <a:t>is a case of fraudulent transaction, and </a:t>
            </a:r>
            <a:r>
              <a:rPr lang="en-US" sz="2000" b="1"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is not as case of fraudulent transaction.</a:t>
            </a:r>
          </a:p>
          <a:p>
            <a:pPr marL="457200" lvl="1" indent="0">
              <a:buNone/>
            </a:pPr>
            <a:endParaRPr lang="en-US" sz="2000" dirty="0">
              <a:latin typeface="Times New Roman" panose="02020603050405020304" pitchFamily="18" charset="0"/>
              <a:cs typeface="Times New Roman" panose="02020603050405020304" pitchFamily="18" charset="0"/>
            </a:endParaRPr>
          </a:p>
          <a:p>
            <a:r>
              <a:rPr lang="fi-FI" sz="2000" b="1" dirty="0">
                <a:latin typeface="Times New Roman" panose="02020603050405020304" pitchFamily="18" charset="0"/>
                <a:cs typeface="Times New Roman" panose="02020603050405020304" pitchFamily="18" charset="0"/>
              </a:rPr>
              <a:t>Dataset : </a:t>
            </a:r>
            <a:r>
              <a:rPr lang="fi-FI" sz="2000" dirty="0">
                <a:latin typeface="Times New Roman" panose="02020603050405020304" pitchFamily="18" charset="0"/>
                <a:cs typeface="Times New Roman" panose="02020603050405020304" pitchFamily="18" charset="0"/>
              </a:rPr>
              <a:t>https://www.kaggle.com/datasets/mlg-ulb/creditcardfraud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4E45-43EA-4D2D-B5CE-9941D18858C2}"/>
              </a:ext>
            </a:extLst>
          </p:cNvPr>
          <p:cNvSpPr>
            <a:spLocks noGrp="1"/>
          </p:cNvSpPr>
          <p:nvPr>
            <p:ph type="title"/>
          </p:nvPr>
        </p:nvSpPr>
        <p:spPr>
          <a:xfrm>
            <a:off x="784860" y="395605"/>
            <a:ext cx="10515600" cy="861695"/>
          </a:xfrm>
        </p:spPr>
        <p:txBody>
          <a:bodyPr/>
          <a:lstStyle/>
          <a:p>
            <a:r>
              <a:rPr lang="en-US" dirty="0"/>
              <a:t>Data Analysis </a:t>
            </a:r>
          </a:p>
        </p:txBody>
      </p:sp>
      <p:sp>
        <p:nvSpPr>
          <p:cNvPr id="3" name="Content Placeholder 2">
            <a:extLst>
              <a:ext uri="{FF2B5EF4-FFF2-40B4-BE49-F238E27FC236}">
                <a16:creationId xmlns:a16="http://schemas.microsoft.com/office/drawing/2014/main" id="{D5C91206-4A3D-D277-081C-2DEC076C8F9F}"/>
              </a:ext>
            </a:extLst>
          </p:cNvPr>
          <p:cNvSpPr>
            <a:spLocks noGrp="1"/>
          </p:cNvSpPr>
          <p:nvPr>
            <p:ph idx="1"/>
          </p:nvPr>
        </p:nvSpPr>
        <p:spPr>
          <a:xfrm>
            <a:off x="1165860" y="5250179"/>
            <a:ext cx="3375660" cy="410449"/>
          </a:xfrm>
        </p:spPr>
        <p:txBody>
          <a:bodyPr>
            <a:normAutofit/>
          </a:bodyPr>
          <a:lstStyle/>
          <a:p>
            <a:pPr marL="0" indent="0" algn="ctr">
              <a:buNone/>
            </a:pPr>
            <a:r>
              <a:rPr lang="en-US" sz="1800" dirty="0"/>
              <a:t>Check Null Data</a:t>
            </a:r>
          </a:p>
          <a:p>
            <a:pPr marL="0" indent="0">
              <a:buNone/>
            </a:pPr>
            <a:endParaRPr lang="en-US" sz="1800" dirty="0"/>
          </a:p>
        </p:txBody>
      </p:sp>
      <p:pic>
        <p:nvPicPr>
          <p:cNvPr id="5" name="Picture 4">
            <a:extLst>
              <a:ext uri="{FF2B5EF4-FFF2-40B4-BE49-F238E27FC236}">
                <a16:creationId xmlns:a16="http://schemas.microsoft.com/office/drawing/2014/main" id="{F9180C1D-F7DB-4CE2-F6C6-09A6FD76684A}"/>
              </a:ext>
            </a:extLst>
          </p:cNvPr>
          <p:cNvPicPr>
            <a:picLocks noChangeAspect="1"/>
          </p:cNvPicPr>
          <p:nvPr/>
        </p:nvPicPr>
        <p:blipFill>
          <a:blip r:embed="rId2"/>
          <a:stretch>
            <a:fillRect/>
          </a:stretch>
        </p:blipFill>
        <p:spPr>
          <a:xfrm>
            <a:off x="929640" y="1368424"/>
            <a:ext cx="4000546" cy="3698875"/>
          </a:xfrm>
          <a:prstGeom prst="rect">
            <a:avLst/>
          </a:prstGeom>
        </p:spPr>
      </p:pic>
      <p:pic>
        <p:nvPicPr>
          <p:cNvPr id="11" name="Content Placeholder 4">
            <a:extLst>
              <a:ext uri="{FF2B5EF4-FFF2-40B4-BE49-F238E27FC236}">
                <a16:creationId xmlns:a16="http://schemas.microsoft.com/office/drawing/2014/main" id="{33307979-484E-F7A7-6CA1-5FB082574D22}"/>
              </a:ext>
            </a:extLst>
          </p:cNvPr>
          <p:cNvPicPr>
            <a:picLocks noChangeAspect="1"/>
          </p:cNvPicPr>
          <p:nvPr/>
        </p:nvPicPr>
        <p:blipFill>
          <a:blip r:embed="rId3"/>
          <a:stretch>
            <a:fillRect/>
          </a:stretch>
        </p:blipFill>
        <p:spPr>
          <a:xfrm>
            <a:off x="6042660" y="1368424"/>
            <a:ext cx="4959319" cy="3698875"/>
          </a:xfrm>
          <a:prstGeom prst="rect">
            <a:avLst/>
          </a:prstGeom>
        </p:spPr>
      </p:pic>
      <p:sp>
        <p:nvSpPr>
          <p:cNvPr id="12" name="TextBox 11">
            <a:extLst>
              <a:ext uri="{FF2B5EF4-FFF2-40B4-BE49-F238E27FC236}">
                <a16:creationId xmlns:a16="http://schemas.microsoft.com/office/drawing/2014/main" id="{2E769624-C1BB-D310-2543-C5DC503DF175}"/>
              </a:ext>
            </a:extLst>
          </p:cNvPr>
          <p:cNvSpPr txBox="1"/>
          <p:nvPr/>
        </p:nvSpPr>
        <p:spPr>
          <a:xfrm>
            <a:off x="7790799" y="5250179"/>
            <a:ext cx="2225040" cy="369332"/>
          </a:xfrm>
          <a:prstGeom prst="rect">
            <a:avLst/>
          </a:prstGeom>
          <a:noFill/>
        </p:spPr>
        <p:txBody>
          <a:bodyPr wrap="square" rtlCol="0">
            <a:spAutoFit/>
          </a:bodyPr>
          <a:lstStyle/>
          <a:p>
            <a:r>
              <a:rPr lang="en-US" dirty="0"/>
              <a:t>Data Correlation</a:t>
            </a:r>
          </a:p>
        </p:txBody>
      </p:sp>
    </p:spTree>
    <p:extLst>
      <p:ext uri="{BB962C8B-B14F-4D97-AF65-F5344CB8AC3E}">
        <p14:creationId xmlns:p14="http://schemas.microsoft.com/office/powerpoint/2010/main" val="271502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7FCE-5823-987D-AD07-E37F6C04D339}"/>
              </a:ext>
            </a:extLst>
          </p:cNvPr>
          <p:cNvSpPr>
            <a:spLocks noGrp="1"/>
          </p:cNvSpPr>
          <p:nvPr>
            <p:ph type="title"/>
          </p:nvPr>
        </p:nvSpPr>
        <p:spPr>
          <a:xfrm>
            <a:off x="838200" y="365125"/>
            <a:ext cx="10515600" cy="1174115"/>
          </a:xfrm>
        </p:spPr>
        <p:txBody>
          <a:bodyPr/>
          <a:lstStyle/>
          <a:p>
            <a:r>
              <a:rPr lang="en-US" dirty="0"/>
              <a:t>Data Analysis </a:t>
            </a:r>
          </a:p>
        </p:txBody>
      </p:sp>
      <p:pic>
        <p:nvPicPr>
          <p:cNvPr id="12" name="Content Placeholder 11">
            <a:extLst>
              <a:ext uri="{FF2B5EF4-FFF2-40B4-BE49-F238E27FC236}">
                <a16:creationId xmlns:a16="http://schemas.microsoft.com/office/drawing/2014/main" id="{F66E6FF7-0321-8963-64BC-A988BBB9BE36}"/>
              </a:ext>
            </a:extLst>
          </p:cNvPr>
          <p:cNvPicPr>
            <a:picLocks noGrp="1" noChangeAspect="1"/>
          </p:cNvPicPr>
          <p:nvPr>
            <p:ph idx="1"/>
          </p:nvPr>
        </p:nvPicPr>
        <p:blipFill>
          <a:blip r:embed="rId2"/>
          <a:stretch>
            <a:fillRect/>
          </a:stretch>
        </p:blipFill>
        <p:spPr>
          <a:xfrm>
            <a:off x="1854517" y="1838166"/>
            <a:ext cx="8239125" cy="3571875"/>
          </a:xfrm>
        </p:spPr>
      </p:pic>
    </p:spTree>
    <p:extLst>
      <p:ext uri="{BB962C8B-B14F-4D97-AF65-F5344CB8AC3E}">
        <p14:creationId xmlns:p14="http://schemas.microsoft.com/office/powerpoint/2010/main" val="35895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C492-59C0-4100-C5C2-40CAB17DB732}"/>
              </a:ext>
            </a:extLst>
          </p:cNvPr>
          <p:cNvSpPr>
            <a:spLocks noGrp="1"/>
          </p:cNvSpPr>
          <p:nvPr>
            <p:ph type="title"/>
          </p:nvPr>
        </p:nvSpPr>
        <p:spPr>
          <a:xfrm>
            <a:off x="838200" y="365125"/>
            <a:ext cx="10515600" cy="1014095"/>
          </a:xfrm>
        </p:spPr>
        <p:txBody>
          <a:bodyPr/>
          <a:lstStyle/>
          <a:p>
            <a:r>
              <a:rPr lang="en-US" dirty="0"/>
              <a:t>Methodology</a:t>
            </a:r>
          </a:p>
        </p:txBody>
      </p:sp>
      <p:pic>
        <p:nvPicPr>
          <p:cNvPr id="5" name="Content Placeholder 4">
            <a:extLst>
              <a:ext uri="{FF2B5EF4-FFF2-40B4-BE49-F238E27FC236}">
                <a16:creationId xmlns:a16="http://schemas.microsoft.com/office/drawing/2014/main" id="{2C83C4CC-8B78-4CEA-CA3C-58762F2C7CD1}"/>
              </a:ext>
            </a:extLst>
          </p:cNvPr>
          <p:cNvPicPr>
            <a:picLocks noGrp="1" noChangeAspect="1"/>
          </p:cNvPicPr>
          <p:nvPr>
            <p:ph idx="1"/>
          </p:nvPr>
        </p:nvPicPr>
        <p:blipFill>
          <a:blip r:embed="rId2"/>
          <a:stretch>
            <a:fillRect/>
          </a:stretch>
        </p:blipFill>
        <p:spPr>
          <a:xfrm>
            <a:off x="7414260" y="1980089"/>
            <a:ext cx="4347605" cy="3011011"/>
          </a:xfrm>
        </p:spPr>
      </p:pic>
      <p:sp>
        <p:nvSpPr>
          <p:cNvPr id="6" name="TextBox 5">
            <a:extLst>
              <a:ext uri="{FF2B5EF4-FFF2-40B4-BE49-F238E27FC236}">
                <a16:creationId xmlns:a16="http://schemas.microsoft.com/office/drawing/2014/main" id="{C473E262-ED3E-FC4E-4F88-122958271690}"/>
              </a:ext>
            </a:extLst>
          </p:cNvPr>
          <p:cNvSpPr txBox="1"/>
          <p:nvPr/>
        </p:nvSpPr>
        <p:spPr>
          <a:xfrm>
            <a:off x="906780" y="1379220"/>
            <a:ext cx="7193280" cy="4139595"/>
          </a:xfrm>
          <a:prstGeom prst="rect">
            <a:avLst/>
          </a:prstGeom>
          <a:noFill/>
        </p:spPr>
        <p:txBody>
          <a:bodyPr wrap="square" rtlCol="0">
            <a:spAutoFit/>
          </a:bodyPr>
          <a:lstStyle/>
          <a:p>
            <a:r>
              <a:rPr lang="en-US" sz="1100" b="1" dirty="0"/>
              <a:t>Data collection:</a:t>
            </a:r>
          </a:p>
          <a:p>
            <a:r>
              <a:rPr lang="en-US" sz="1400" dirty="0"/>
              <a:t>The first phase will involve collecting a dataset of historical credit card transactions. The</a:t>
            </a:r>
          </a:p>
          <a:p>
            <a:r>
              <a:rPr lang="en-US" sz="1400" dirty="0"/>
              <a:t>data will be collected from various sources, including banks, credit card companies, and</a:t>
            </a:r>
          </a:p>
          <a:p>
            <a:r>
              <a:rPr lang="en-US" sz="1400" dirty="0"/>
              <a:t>merchants.</a:t>
            </a:r>
          </a:p>
          <a:p>
            <a:r>
              <a:rPr lang="en-US" sz="1400" b="1" dirty="0"/>
              <a:t>Data Cleaning:</a:t>
            </a:r>
          </a:p>
          <a:p>
            <a:pPr marL="171450" indent="-171450">
              <a:buFont typeface="Arial" panose="020B0604020202020204" pitchFamily="34" charset="0"/>
              <a:buChar char="•"/>
            </a:pPr>
            <a:r>
              <a:rPr lang="en-US" sz="1400" dirty="0"/>
              <a:t>Impute the missing values with the column's mean, median, or mode.</a:t>
            </a:r>
          </a:p>
          <a:p>
            <a:pPr marL="171450" indent="-171450">
              <a:buFont typeface="Arial" panose="020B0604020202020204" pitchFamily="34" charset="0"/>
              <a:buChar char="•"/>
            </a:pPr>
            <a:r>
              <a:rPr lang="en-US" sz="1400" dirty="0"/>
              <a:t>Drop the rows with missing values.</a:t>
            </a:r>
          </a:p>
          <a:p>
            <a:pPr marL="171450" indent="-171450">
              <a:buFont typeface="Arial" panose="020B0604020202020204" pitchFamily="34" charset="0"/>
              <a:buChar char="•"/>
            </a:pPr>
            <a:r>
              <a:rPr lang="en-US" sz="1400" dirty="0"/>
              <a:t>Use a machine learning model to predict the missing values like </a:t>
            </a:r>
            <a:r>
              <a:rPr lang="en-US" sz="1400" dirty="0" err="1"/>
              <a:t>isnull</a:t>
            </a:r>
            <a:r>
              <a:rPr lang="en-US" sz="1400" dirty="0"/>
              <a:t>() and heatmap().</a:t>
            </a:r>
          </a:p>
          <a:p>
            <a:r>
              <a:rPr lang="en-US" sz="1400" b="1" dirty="0"/>
              <a:t>Normalize the data:</a:t>
            </a:r>
          </a:p>
          <a:p>
            <a:r>
              <a:rPr lang="en-US" sz="1400" dirty="0"/>
              <a:t>Normalization is scaling the data so that all features have similar values. This can</a:t>
            </a:r>
          </a:p>
          <a:p>
            <a:r>
              <a:rPr lang="en-US" sz="1400" dirty="0"/>
              <a:t>improve the performance of machine learning models by making the parts more</a:t>
            </a:r>
          </a:p>
          <a:p>
            <a:r>
              <a:rPr lang="en-US" sz="1400" dirty="0"/>
              <a:t>comparable.</a:t>
            </a:r>
          </a:p>
          <a:p>
            <a:r>
              <a:rPr lang="en-US" sz="1400" b="1" dirty="0"/>
              <a:t>Model training:</a:t>
            </a:r>
          </a:p>
          <a:p>
            <a:r>
              <a:rPr lang="en-US" sz="1400" dirty="0"/>
              <a:t>The second phase will involve training the machine learning model on the collected data.</a:t>
            </a:r>
          </a:p>
          <a:p>
            <a:r>
              <a:rPr lang="en-US" sz="1400" dirty="0"/>
              <a:t>The model will be prepared using a supervised learning algorithm like SVM.</a:t>
            </a:r>
          </a:p>
          <a:p>
            <a:r>
              <a:rPr lang="en-US" sz="1400" b="1" dirty="0"/>
              <a:t>Model evaluation:</a:t>
            </a:r>
          </a:p>
          <a:p>
            <a:r>
              <a:rPr lang="en-US" sz="1400" dirty="0"/>
              <a:t>The third phase will involve evaluating the machine learning model's performance on a</a:t>
            </a:r>
          </a:p>
          <a:p>
            <a:r>
              <a:rPr lang="en-US" sz="1400" dirty="0"/>
              <a:t>holdout dataset of unseen transactions. The model's performance will be evaluated using</a:t>
            </a:r>
          </a:p>
          <a:p>
            <a:r>
              <a:rPr lang="en-US" sz="1400" dirty="0"/>
              <a:t>accuracy, precision, and recall metrics.</a:t>
            </a:r>
          </a:p>
        </p:txBody>
      </p:sp>
    </p:spTree>
    <p:extLst>
      <p:ext uri="{BB962C8B-B14F-4D97-AF65-F5344CB8AC3E}">
        <p14:creationId xmlns:p14="http://schemas.microsoft.com/office/powerpoint/2010/main" val="137578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D5F3-8CAD-7109-BCA0-CB39D2662F12}"/>
              </a:ext>
            </a:extLst>
          </p:cNvPr>
          <p:cNvSpPr>
            <a:spLocks noGrp="1"/>
          </p:cNvSpPr>
          <p:nvPr>
            <p:ph type="title"/>
          </p:nvPr>
        </p:nvSpPr>
        <p:spPr/>
        <p:txBody>
          <a:bodyPr/>
          <a:lstStyle/>
          <a:p>
            <a:r>
              <a:rPr lang="en-US" dirty="0"/>
              <a:t> Model 1   </a:t>
            </a:r>
          </a:p>
        </p:txBody>
      </p:sp>
      <p:sp>
        <p:nvSpPr>
          <p:cNvPr id="3" name="Content Placeholder 2">
            <a:extLst>
              <a:ext uri="{FF2B5EF4-FFF2-40B4-BE49-F238E27FC236}">
                <a16:creationId xmlns:a16="http://schemas.microsoft.com/office/drawing/2014/main" id="{5C0B99D6-63D5-625F-D037-C3C1D08379D5}"/>
              </a:ext>
            </a:extLst>
          </p:cNvPr>
          <p:cNvSpPr>
            <a:spLocks noGrp="1"/>
          </p:cNvSpPr>
          <p:nvPr>
            <p:ph idx="1"/>
          </p:nvPr>
        </p:nvSpPr>
        <p:spPr/>
        <p:txBody>
          <a:bodyPr>
            <a:normAutofit/>
          </a:bodyPr>
          <a:lstStyle/>
          <a:p>
            <a:pPr marL="457200" lvl="1" indent="0">
              <a:buNone/>
            </a:pPr>
            <a:r>
              <a:rPr lang="en-US" sz="2000" b="1" dirty="0"/>
              <a:t>Logistic Regression (L.R.):</a:t>
            </a:r>
          </a:p>
          <a:p>
            <a:pPr lvl="1"/>
            <a:r>
              <a:rPr lang="en-US" sz="1600" dirty="0"/>
              <a:t>The last model created using Jupiter Notebook is Logistic Regression; the model managed to score an Accuracy on Training data of 93.51% , while it scored an Accuracy score on Test Data of 91.88%, as presented in blew Figure.</a:t>
            </a:r>
          </a:p>
          <a:p>
            <a:pPr lvl="1"/>
            <a:endParaRPr lang="en-US" sz="1600" dirty="0"/>
          </a:p>
        </p:txBody>
      </p:sp>
      <p:pic>
        <p:nvPicPr>
          <p:cNvPr id="5" name="Picture 4">
            <a:extLst>
              <a:ext uri="{FF2B5EF4-FFF2-40B4-BE49-F238E27FC236}">
                <a16:creationId xmlns:a16="http://schemas.microsoft.com/office/drawing/2014/main" id="{B52368C7-9C68-B83D-21F1-F8D771767D30}"/>
              </a:ext>
            </a:extLst>
          </p:cNvPr>
          <p:cNvPicPr>
            <a:picLocks noChangeAspect="1"/>
          </p:cNvPicPr>
          <p:nvPr/>
        </p:nvPicPr>
        <p:blipFill>
          <a:blip r:embed="rId2"/>
          <a:stretch>
            <a:fillRect/>
          </a:stretch>
        </p:blipFill>
        <p:spPr>
          <a:xfrm>
            <a:off x="3169920" y="2596357"/>
            <a:ext cx="5530837" cy="1346833"/>
          </a:xfrm>
          <a:prstGeom prst="rect">
            <a:avLst/>
          </a:prstGeom>
        </p:spPr>
      </p:pic>
      <p:pic>
        <p:nvPicPr>
          <p:cNvPr id="11" name="Picture 10">
            <a:extLst>
              <a:ext uri="{FF2B5EF4-FFF2-40B4-BE49-F238E27FC236}">
                <a16:creationId xmlns:a16="http://schemas.microsoft.com/office/drawing/2014/main" id="{B4670253-9445-08D1-EDAB-361A1DF7E5AF}"/>
              </a:ext>
            </a:extLst>
          </p:cNvPr>
          <p:cNvPicPr>
            <a:picLocks noChangeAspect="1"/>
          </p:cNvPicPr>
          <p:nvPr/>
        </p:nvPicPr>
        <p:blipFill>
          <a:blip r:embed="rId3"/>
          <a:stretch>
            <a:fillRect/>
          </a:stretch>
        </p:blipFill>
        <p:spPr>
          <a:xfrm>
            <a:off x="3169920" y="4315221"/>
            <a:ext cx="6000750" cy="1019175"/>
          </a:xfrm>
          <a:prstGeom prst="rect">
            <a:avLst/>
          </a:prstGeom>
        </p:spPr>
      </p:pic>
    </p:spTree>
    <p:extLst>
      <p:ext uri="{BB962C8B-B14F-4D97-AF65-F5344CB8AC3E}">
        <p14:creationId xmlns:p14="http://schemas.microsoft.com/office/powerpoint/2010/main" val="38623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04AE-DC15-2E87-D995-63D27307F64E}"/>
              </a:ext>
            </a:extLst>
          </p:cNvPr>
          <p:cNvSpPr>
            <a:spLocks noGrp="1"/>
          </p:cNvSpPr>
          <p:nvPr>
            <p:ph type="title"/>
          </p:nvPr>
        </p:nvSpPr>
        <p:spPr>
          <a:xfrm>
            <a:off x="838200" y="365125"/>
            <a:ext cx="10515600" cy="853757"/>
          </a:xfrm>
        </p:spPr>
        <p:txBody>
          <a:bodyPr/>
          <a:lstStyle/>
          <a:p>
            <a:r>
              <a:rPr lang="en-US" dirty="0"/>
              <a:t>Model 2 </a:t>
            </a:r>
          </a:p>
        </p:txBody>
      </p:sp>
      <p:sp>
        <p:nvSpPr>
          <p:cNvPr id="3" name="Content Placeholder 2">
            <a:extLst>
              <a:ext uri="{FF2B5EF4-FFF2-40B4-BE49-F238E27FC236}">
                <a16:creationId xmlns:a16="http://schemas.microsoft.com/office/drawing/2014/main" id="{06FAFDCF-65EA-7F9C-7A3A-ACAE5235CB57}"/>
              </a:ext>
            </a:extLst>
          </p:cNvPr>
          <p:cNvSpPr>
            <a:spLocks noGrp="1"/>
          </p:cNvSpPr>
          <p:nvPr>
            <p:ph idx="1"/>
          </p:nvPr>
        </p:nvSpPr>
        <p:spPr>
          <a:xfrm>
            <a:off x="838200" y="1140017"/>
            <a:ext cx="10515600" cy="4351338"/>
          </a:xfrm>
        </p:spPr>
        <p:txBody>
          <a:bodyPr/>
          <a:lstStyle/>
          <a:p>
            <a:pPr marL="0" indent="0">
              <a:buNone/>
            </a:pPr>
            <a:r>
              <a:rPr lang="en-US" dirty="0"/>
              <a:t>Support Vector Machine (SVM):</a:t>
            </a:r>
          </a:p>
          <a:p>
            <a:pPr marL="0" indent="0">
              <a:buNone/>
            </a:pPr>
            <a:r>
              <a:rPr lang="en-US" sz="1800" dirty="0">
                <a:latin typeface="Times New Roman" panose="02020603050405020304" pitchFamily="18" charset="0"/>
                <a:cs typeface="Times New Roman" panose="02020603050405020304" pitchFamily="18" charset="0"/>
              </a:rPr>
              <a:t>The model Support Vector Machine, as shown in blew Figure , scored 97.59% for the Accuracy.</a:t>
            </a:r>
          </a:p>
        </p:txBody>
      </p:sp>
      <p:pic>
        <p:nvPicPr>
          <p:cNvPr id="5" name="Picture 4">
            <a:extLst>
              <a:ext uri="{FF2B5EF4-FFF2-40B4-BE49-F238E27FC236}">
                <a16:creationId xmlns:a16="http://schemas.microsoft.com/office/drawing/2014/main" id="{409C2B37-07B3-C0AC-78EA-D276603DAF00}"/>
              </a:ext>
            </a:extLst>
          </p:cNvPr>
          <p:cNvPicPr>
            <a:picLocks noChangeAspect="1"/>
          </p:cNvPicPr>
          <p:nvPr/>
        </p:nvPicPr>
        <p:blipFill>
          <a:blip r:embed="rId2"/>
          <a:stretch>
            <a:fillRect/>
          </a:stretch>
        </p:blipFill>
        <p:spPr>
          <a:xfrm>
            <a:off x="1599649" y="2361645"/>
            <a:ext cx="3467652" cy="2687431"/>
          </a:xfrm>
          <a:prstGeom prst="rect">
            <a:avLst/>
          </a:prstGeom>
        </p:spPr>
      </p:pic>
      <p:sp>
        <p:nvSpPr>
          <p:cNvPr id="6" name="TextBox 5">
            <a:extLst>
              <a:ext uri="{FF2B5EF4-FFF2-40B4-BE49-F238E27FC236}">
                <a16:creationId xmlns:a16="http://schemas.microsoft.com/office/drawing/2014/main" id="{62397BE7-7AD4-D849-6903-A497FFFA6112}"/>
              </a:ext>
            </a:extLst>
          </p:cNvPr>
          <p:cNvSpPr txBox="1"/>
          <p:nvPr/>
        </p:nvSpPr>
        <p:spPr>
          <a:xfrm>
            <a:off x="1257576" y="5868590"/>
            <a:ext cx="2628900" cy="369332"/>
          </a:xfrm>
          <a:prstGeom prst="rect">
            <a:avLst/>
          </a:prstGeom>
          <a:noFill/>
        </p:spPr>
        <p:txBody>
          <a:bodyPr wrap="square" rtlCol="0">
            <a:spAutoFit/>
          </a:bodyPr>
          <a:lstStyle/>
          <a:p>
            <a:r>
              <a:rPr lang="en-US" dirty="0"/>
              <a:t>SVM Confusion Matrix</a:t>
            </a:r>
          </a:p>
        </p:txBody>
      </p:sp>
      <p:pic>
        <p:nvPicPr>
          <p:cNvPr id="8" name="Picture 7">
            <a:extLst>
              <a:ext uri="{FF2B5EF4-FFF2-40B4-BE49-F238E27FC236}">
                <a16:creationId xmlns:a16="http://schemas.microsoft.com/office/drawing/2014/main" id="{0BD50279-EB4B-2794-5509-6CE5A50F865F}"/>
              </a:ext>
            </a:extLst>
          </p:cNvPr>
          <p:cNvPicPr>
            <a:picLocks noChangeAspect="1"/>
          </p:cNvPicPr>
          <p:nvPr/>
        </p:nvPicPr>
        <p:blipFill>
          <a:blip r:embed="rId3"/>
          <a:stretch>
            <a:fillRect/>
          </a:stretch>
        </p:blipFill>
        <p:spPr>
          <a:xfrm>
            <a:off x="6393180" y="2213881"/>
            <a:ext cx="3982403" cy="2982958"/>
          </a:xfrm>
          <a:prstGeom prst="rect">
            <a:avLst/>
          </a:prstGeom>
        </p:spPr>
      </p:pic>
    </p:spTree>
    <p:extLst>
      <p:ext uri="{BB962C8B-B14F-4D97-AF65-F5344CB8AC3E}">
        <p14:creationId xmlns:p14="http://schemas.microsoft.com/office/powerpoint/2010/main" val="338665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2D91-8058-65E1-2ED3-6EC77257064D}"/>
              </a:ext>
            </a:extLst>
          </p:cNvPr>
          <p:cNvSpPr>
            <a:spLocks noGrp="1"/>
          </p:cNvSpPr>
          <p:nvPr>
            <p:ph type="title"/>
          </p:nvPr>
        </p:nvSpPr>
        <p:spPr>
          <a:xfrm>
            <a:off x="838200" y="365125"/>
            <a:ext cx="10515600" cy="770255"/>
          </a:xfrm>
        </p:spPr>
        <p:txBody>
          <a:bodyPr/>
          <a:lstStyle/>
          <a:p>
            <a:r>
              <a:rPr lang="en-US" dirty="0"/>
              <a:t>Model 3 </a:t>
            </a:r>
          </a:p>
        </p:txBody>
      </p:sp>
      <p:sp>
        <p:nvSpPr>
          <p:cNvPr id="3" name="Content Placeholder 2">
            <a:extLst>
              <a:ext uri="{FF2B5EF4-FFF2-40B4-BE49-F238E27FC236}">
                <a16:creationId xmlns:a16="http://schemas.microsoft.com/office/drawing/2014/main" id="{345111F6-FA21-04D5-EE01-24107204BDBC}"/>
              </a:ext>
            </a:extLst>
          </p:cNvPr>
          <p:cNvSpPr>
            <a:spLocks noGrp="1"/>
          </p:cNvSpPr>
          <p:nvPr>
            <p:ph idx="1"/>
          </p:nvPr>
        </p:nvSpPr>
        <p:spPr>
          <a:xfrm>
            <a:off x="975360" y="1135380"/>
            <a:ext cx="10515600" cy="4351338"/>
          </a:xfrm>
        </p:spPr>
        <p:txBody>
          <a:bodyPr/>
          <a:lstStyle/>
          <a:p>
            <a:pPr marL="0" indent="0">
              <a:buNone/>
            </a:pPr>
            <a:r>
              <a:rPr lang="en-US" dirty="0"/>
              <a:t>Decision Tree (D.T.):</a:t>
            </a:r>
          </a:p>
          <a:p>
            <a:pPr marL="0" indent="0">
              <a:buNone/>
            </a:pPr>
            <a:endParaRPr lang="en-US" dirty="0"/>
          </a:p>
        </p:txBody>
      </p:sp>
      <p:pic>
        <p:nvPicPr>
          <p:cNvPr id="5" name="Picture 4">
            <a:extLst>
              <a:ext uri="{FF2B5EF4-FFF2-40B4-BE49-F238E27FC236}">
                <a16:creationId xmlns:a16="http://schemas.microsoft.com/office/drawing/2014/main" id="{02780A4F-BE46-E6BA-1234-072B81E75B53}"/>
              </a:ext>
            </a:extLst>
          </p:cNvPr>
          <p:cNvPicPr>
            <a:picLocks noChangeAspect="1"/>
          </p:cNvPicPr>
          <p:nvPr/>
        </p:nvPicPr>
        <p:blipFill>
          <a:blip r:embed="rId2"/>
          <a:stretch>
            <a:fillRect/>
          </a:stretch>
        </p:blipFill>
        <p:spPr>
          <a:xfrm>
            <a:off x="4472643" y="1211580"/>
            <a:ext cx="4259877" cy="4697498"/>
          </a:xfrm>
          <a:prstGeom prst="rect">
            <a:avLst/>
          </a:prstGeom>
        </p:spPr>
      </p:pic>
    </p:spTree>
    <p:extLst>
      <p:ext uri="{BB962C8B-B14F-4D97-AF65-F5344CB8AC3E}">
        <p14:creationId xmlns:p14="http://schemas.microsoft.com/office/powerpoint/2010/main" val="2826967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512</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Credit Card Fraud Detection Using Machine Learning </vt:lpstr>
      <vt:lpstr>Overview</vt:lpstr>
      <vt:lpstr>Data Description</vt:lpstr>
      <vt:lpstr>Data Analysis </vt:lpstr>
      <vt:lpstr>Data Analysis </vt:lpstr>
      <vt:lpstr>Methodology</vt:lpstr>
      <vt:lpstr> Model 1   </vt:lpstr>
      <vt:lpstr>Model 2 </vt:lpstr>
      <vt:lpstr>Model 3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 </dc:title>
  <dc:creator>Nahidul Islam</dc:creator>
  <cp:lastModifiedBy>HP</cp:lastModifiedBy>
  <cp:revision>2</cp:revision>
  <dcterms:created xsi:type="dcterms:W3CDTF">2023-11-01T12:10:59Z</dcterms:created>
  <dcterms:modified xsi:type="dcterms:W3CDTF">2024-09-20T04:26:35Z</dcterms:modified>
</cp:coreProperties>
</file>