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2" r:id="rId2"/>
    <p:sldId id="311" r:id="rId3"/>
    <p:sldId id="305" r:id="rId4"/>
    <p:sldId id="363" r:id="rId5"/>
    <p:sldId id="364" r:id="rId6"/>
    <p:sldId id="360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Arial Black" panose="020B0A04020102020204" pitchFamily="34" charset="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87" d="100"/>
          <a:sy n="87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9572" y="2301213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36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딥러닝을</a:t>
            </a:r>
            <a:r>
              <a:rPr lang="ko-KR" altLang="en-US" sz="36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이용한 차량 수리비용 예측</a:t>
            </a:r>
            <a:endParaRPr lang="en-US" altLang="ko-KR" sz="36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기말 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과 정 명 </a:t>
            </a:r>
            <a:r>
              <a:rPr kumimoji="0" lang="en-US" altLang="ko-KR" sz="1300" b="1" dirty="0" smtClean="0">
                <a:ea typeface="맑은 고딕" pitchFamily="50" charset="-127"/>
              </a:rPr>
              <a:t>:  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</a:t>
            </a:r>
            <a:r>
              <a:rPr kumimoji="0" lang="en-US" altLang="ko-KR" sz="1300" b="1" dirty="0" smtClean="0">
                <a:ea typeface="맑은 고딕" pitchFamily="50" charset="-127"/>
              </a:rPr>
              <a:t>)AI(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머신러닝</a:t>
            </a:r>
            <a:r>
              <a:rPr kumimoji="0" lang="en-US" altLang="ko-KR" sz="1300" b="1" dirty="0" smtClean="0">
                <a:ea typeface="맑은 고딕" pitchFamily="50" charset="-127"/>
              </a:rPr>
              <a:t>,</a:t>
            </a:r>
            <a:r>
              <a:rPr kumimoji="0" lang="ko-KR" altLang="en-US" sz="1300" b="1" dirty="0" err="1" smtClean="0">
                <a:ea typeface="맑은 고딕" pitchFamily="50" charset="-127"/>
              </a:rPr>
              <a:t>딥러닝</a:t>
            </a:r>
            <a:r>
              <a:rPr kumimoji="0" lang="en-US" altLang="ko-KR" sz="1300" b="1" dirty="0" smtClean="0">
                <a:ea typeface="맑은 고딕" pitchFamily="50" charset="-127"/>
              </a:rPr>
              <a:t>)</a:t>
            </a:r>
            <a:r>
              <a:rPr kumimoji="0" lang="ko-KR" altLang="en-US" sz="1300" b="1" dirty="0" smtClean="0">
                <a:ea typeface="맑은 고딕" pitchFamily="50" charset="-127"/>
              </a:rPr>
              <a:t>프로젝트 기반 빅데이터분석과정 </a:t>
            </a:r>
            <a:r>
              <a:rPr kumimoji="0" lang="en-US" altLang="ko-KR" sz="1300" b="1" dirty="0" smtClean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  기  간 </a:t>
            </a:r>
            <a:r>
              <a:rPr kumimoji="0" lang="en-US" altLang="ko-KR" sz="1300" b="1" dirty="0" smtClean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명 </a:t>
            </a:r>
            <a:r>
              <a:rPr kumimoji="0" lang="en-US" altLang="ko-KR" sz="1300" b="1" dirty="0" smtClean="0">
                <a:ea typeface="맑은 고딕" pitchFamily="50" charset="-127"/>
              </a:rPr>
              <a:t>:  3</a:t>
            </a:r>
            <a:r>
              <a:rPr kumimoji="0" lang="ko-KR" altLang="en-US" sz="1300" b="1" dirty="0" smtClean="0">
                <a:ea typeface="맑은 고딕" pitchFamily="50" charset="-127"/>
              </a:rPr>
              <a:t>팀</a:t>
            </a:r>
            <a:endParaRPr kumimoji="0" lang="en-US" altLang="ko-KR" sz="1300" b="1" dirty="0" smtClean="0"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팀 장 </a:t>
            </a:r>
            <a:r>
              <a:rPr kumimoji="0" lang="en-US" altLang="ko-KR" sz="1300" b="1" dirty="0" smtClean="0">
                <a:ea typeface="맑은 고딕" pitchFamily="50" charset="-127"/>
              </a:rPr>
              <a:t>:  </a:t>
            </a:r>
            <a:r>
              <a:rPr kumimoji="0" lang="ko-KR" altLang="en-US" sz="1300" b="1" dirty="0" smtClean="0">
                <a:ea typeface="맑은 고딕" pitchFamily="50" charset="-127"/>
              </a:rPr>
              <a:t>김현욱 </a:t>
            </a:r>
            <a:r>
              <a:rPr kumimoji="0" lang="en-US" altLang="ko-KR" sz="1300" b="1" dirty="0" smtClean="0">
                <a:ea typeface="맑은 고딕" pitchFamily="50" charset="-127"/>
              </a:rPr>
              <a:t>  |   </a:t>
            </a:r>
            <a:r>
              <a:rPr kumimoji="0" lang="ko-KR" altLang="en-US" sz="1300" b="1" dirty="0" smtClean="0">
                <a:ea typeface="맑은 고딕" pitchFamily="50" charset="-127"/>
              </a:rPr>
              <a:t>팀 원 </a:t>
            </a:r>
            <a:r>
              <a:rPr kumimoji="0" lang="en-US" altLang="ko-KR" sz="1300" b="1" dirty="0" smtClean="0">
                <a:ea typeface="맑은 고딕" pitchFamily="50" charset="-127"/>
              </a:rPr>
              <a:t>:  </a:t>
            </a:r>
            <a:r>
              <a:rPr kumimoji="0" lang="ko-KR" altLang="en-US" sz="1300" b="1" dirty="0" smtClean="0">
                <a:ea typeface="맑은 고딕" pitchFamily="50" charset="-127"/>
              </a:rPr>
              <a:t>고은경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김도현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err="1" smtClean="0">
                <a:ea typeface="맑은 고딕" pitchFamily="50" charset="-127"/>
              </a:rPr>
              <a:t>김이경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err="1" smtClean="0">
                <a:ea typeface="맑은 고딕" pitchFamily="50" charset="-127"/>
              </a:rPr>
              <a:t>엄진성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오원석</a:t>
            </a:r>
            <a:r>
              <a:rPr kumimoji="0" lang="en-US" altLang="ko-KR" sz="1300" b="1" dirty="0">
                <a:ea typeface="맑은 고딕" pitchFamily="50" charset="-127"/>
              </a:rPr>
              <a:t> , </a:t>
            </a:r>
            <a:r>
              <a:rPr kumimoji="0" lang="ko-KR" altLang="en-US" sz="1300" b="1" dirty="0">
                <a:ea typeface="맑은 고딕" pitchFamily="50" charset="-127"/>
              </a:rPr>
              <a:t>유영익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015373"/>
            <a:ext cx="7632848" cy="265398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876182"/>
            <a:ext cx="770485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solidFill>
                  <a:srgbClr val="2D1152"/>
                </a:solidFill>
                <a:latin typeface="Arial Black" panose="020B0A04020102020204" pitchFamily="34" charset="0"/>
              </a:rPr>
              <a:t>딥러닝을</a:t>
            </a:r>
            <a:r>
              <a:rPr lang="ko-KR" altLang="en-US" b="1" dirty="0">
                <a:solidFill>
                  <a:srgbClr val="2D1152"/>
                </a:solidFill>
                <a:latin typeface="Arial Black" panose="020B0A04020102020204" pitchFamily="34" charset="0"/>
              </a:rPr>
              <a:t> 이용한 차량 수리비용 예측 모델 구축</a:t>
            </a:r>
            <a:endParaRPr lang="en-US" altLang="ko-KR" b="1" dirty="0">
              <a:solidFill>
                <a:srgbClr val="2D115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4212212"/>
            <a:ext cx="763284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 프로젝트는 자동차 사고 시 발생하는 다양한 유형의 사고 이미지를 분석하여 손상 유형</a:t>
            </a:r>
            <a:r>
              <a:rPr kumimoji="0" lang="en-US" altLang="ko-KR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손상 부위 등을 도출하고 이를 기반으로 차량의 예상 </a:t>
            </a:r>
            <a:r>
              <a:rPr kumimoji="0" lang="ko-KR" altLang="en-US" sz="1700" b="1" dirty="0" err="1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수리시간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 비용을 예측하는 목적을 가지고 있다</a:t>
            </a:r>
            <a:r>
              <a:rPr kumimoji="0" lang="en-US" altLang="ko-KR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0"/>
            <a:r>
              <a:rPr kumimoji="0" lang="ko-KR" altLang="en-US" sz="1700" b="1" dirty="0" err="1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차동차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수리</a:t>
            </a:r>
            <a:r>
              <a:rPr kumimoji="0" lang="en-US" altLang="ko-KR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보험</a:t>
            </a:r>
            <a:r>
              <a:rPr kumimoji="0" lang="en-US" altLang="ko-KR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제조회사 </a:t>
            </a:r>
            <a:r>
              <a:rPr kumimoji="0" lang="ko-KR" altLang="en-US" sz="1700" b="1" dirty="0" err="1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분야등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전반적인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관련사업에서 활용될것으로 </a:t>
            </a:r>
            <a:r>
              <a:rPr kumimoji="0"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기대된다</a:t>
            </a:r>
            <a:r>
              <a:rPr kumimoji="0" lang="en-US" altLang="ko-KR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0"/>
            <a:r>
              <a:rPr lang="ko-KR" altLang="en-US" sz="1700" b="1" dirty="0" smtClean="0">
                <a:solidFill>
                  <a:srgbClr val="2D115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소비자들이 차량 부품에 관한 지식이 없더라도  빠르게 수리비용 견적을 알려주는 서비스를 제공할 수 있을 것으로 기대된다</a:t>
            </a:r>
            <a:endParaRPr lang="en-US" altLang="ko-KR" sz="1700" b="1" dirty="0" smtClean="0">
              <a:solidFill>
                <a:srgbClr val="2D115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 현 욱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김 도 현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9592" y="1519808"/>
            <a:ext cx="3276000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git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hub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관리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CNN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통계 분석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고 은 경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 - raw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통계 분석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 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r>
              <a: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raw data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CNN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웹페이지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 이 경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CNN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4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엄 진 성</a:t>
              </a:r>
              <a:r>
                <a:rPr lang="en-US" altLang="ko-KR" sz="1400" b="1" dirty="0" smtClean="0"/>
                <a:t>  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5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오 원 석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YOLO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최종모델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웹페이지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6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유 영 익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CNN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최종모델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db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CNN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전처리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915916" y="1929416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293079" cy="27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3232</TotalTime>
  <Words>379</Words>
  <Application>Microsoft Office PowerPoint</Application>
  <PresentationFormat>화면 슬라이드 쇼(4:3)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Wingdings</vt:lpstr>
      <vt:lpstr>맑은 고딕</vt:lpstr>
      <vt:lpstr>Arial Black</vt:lpstr>
      <vt:lpstr>Arial</vt:lpstr>
      <vt:lpstr>굴림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owner</cp:lastModifiedBy>
  <cp:revision>321</cp:revision>
  <dcterms:created xsi:type="dcterms:W3CDTF">2016-06-03T02:04:30Z</dcterms:created>
  <dcterms:modified xsi:type="dcterms:W3CDTF">2023-06-30T01:10:00Z</dcterms:modified>
</cp:coreProperties>
</file>