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0BF01-C015-4293-B602-7C2438860599}" v="1" dt="2023-08-29T07:27:09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9" autoAdjust="0"/>
    <p:restoredTop sz="94660"/>
  </p:normalViewPr>
  <p:slideViewPr>
    <p:cSldViewPr snapToGrid="0">
      <p:cViewPr varScale="1">
        <p:scale>
          <a:sx n="91" d="100"/>
          <a:sy n="91" d="100"/>
        </p:scale>
        <p:origin x="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DONG SEO" userId="0803c16b823d9e39" providerId="LiveId" clId="{3910BF01-C015-4293-B602-7C2438860599}"/>
    <pc:docChg chg="custSel addSld modSld">
      <pc:chgData name="JEONGDONG SEO" userId="0803c16b823d9e39" providerId="LiveId" clId="{3910BF01-C015-4293-B602-7C2438860599}" dt="2023-08-29T07:27:38.508" v="23" actId="478"/>
      <pc:docMkLst>
        <pc:docMk/>
      </pc:docMkLst>
      <pc:sldChg chg="modSp mod">
        <pc:chgData name="JEONGDONG SEO" userId="0803c16b823d9e39" providerId="LiveId" clId="{3910BF01-C015-4293-B602-7C2438860599}" dt="2023-08-29T07:25:43.181" v="14" actId="20577"/>
        <pc:sldMkLst>
          <pc:docMk/>
          <pc:sldMk cId="3430709742" sldId="256"/>
        </pc:sldMkLst>
        <pc:spChg chg="mod">
          <ac:chgData name="JEONGDONG SEO" userId="0803c16b823d9e39" providerId="LiveId" clId="{3910BF01-C015-4293-B602-7C2438860599}" dt="2023-08-29T07:25:43.181" v="14" actId="20577"/>
          <ac:spMkLst>
            <pc:docMk/>
            <pc:sldMk cId="3430709742" sldId="256"/>
            <ac:spMk id="5" creationId="{5D6DF383-F060-F5C5-729B-9F3CDF1783FA}"/>
          </ac:spMkLst>
        </pc:spChg>
      </pc:sldChg>
      <pc:sldChg chg="addSp delSp modSp new mod">
        <pc:chgData name="JEONGDONG SEO" userId="0803c16b823d9e39" providerId="LiveId" clId="{3910BF01-C015-4293-B602-7C2438860599}" dt="2023-08-29T07:27:38.508" v="23" actId="478"/>
        <pc:sldMkLst>
          <pc:docMk/>
          <pc:sldMk cId="3957939456" sldId="257"/>
        </pc:sldMkLst>
        <pc:spChg chg="add mod">
          <ac:chgData name="JEONGDONG SEO" userId="0803c16b823d9e39" providerId="LiveId" clId="{3910BF01-C015-4293-B602-7C2438860599}" dt="2023-08-29T07:26:35.763" v="18" actId="14100"/>
          <ac:spMkLst>
            <pc:docMk/>
            <pc:sldMk cId="3957939456" sldId="257"/>
            <ac:spMk id="3" creationId="{46FC88BC-DB30-2FAA-9F38-E28274EEFC6F}"/>
          </ac:spMkLst>
        </pc:spChg>
        <pc:spChg chg="add mod">
          <ac:chgData name="JEONGDONG SEO" userId="0803c16b823d9e39" providerId="LiveId" clId="{3910BF01-C015-4293-B602-7C2438860599}" dt="2023-08-29T07:26:51.310" v="21" actId="1076"/>
          <ac:spMkLst>
            <pc:docMk/>
            <pc:sldMk cId="3957939456" sldId="257"/>
            <ac:spMk id="5" creationId="{FE3802F8-6EA2-DE60-9F8C-AE2F6592FCE8}"/>
          </ac:spMkLst>
        </pc:spChg>
        <pc:spChg chg="add del mod">
          <ac:chgData name="JEONGDONG SEO" userId="0803c16b823d9e39" providerId="LiveId" clId="{3910BF01-C015-4293-B602-7C2438860599}" dt="2023-08-29T07:27:38.508" v="23" actId="478"/>
          <ac:spMkLst>
            <pc:docMk/>
            <pc:sldMk cId="3957939456" sldId="257"/>
            <ac:spMk id="6" creationId="{A9D1CFC1-943C-88E2-9954-3625CD7AFD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22B6-C8DA-37DA-0A37-3C56248B5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4ED99D-935F-EDA4-AE8F-26CBFC2D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C102F-E218-E306-2673-7D2E583B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D4DA8-1054-3D6B-8591-12DDD778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88E73-20C5-8499-44C2-1B545C0A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2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842AC-903D-FEA4-A402-5DA6559C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45153-5BC4-481F-11DF-35DB926A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686F3-23DB-48B5-7823-5EB4B498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151DF-2494-E2F7-9B09-9079CB1C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50B8A-1D99-02E1-2E41-BBE149B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3F5850-F3A5-5E35-EEDC-7B1F0E788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70888-E02E-F50C-7849-F56128746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3502-74C1-1928-1CC0-3F0176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4B4B2-1FE8-9451-C33F-03FF4F5E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56B93-86A0-C7AF-B02A-7B6B630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2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10A94-E6A1-8E3B-897B-B6ABD063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78662-D2EB-E87C-DB4F-4CE6F420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DCFE6-290C-C053-630B-33BA64B9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9118C-7368-E45F-3393-34DA8C94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6D033-6682-006F-B598-2DC26CE0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5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12863-FCBB-4D4B-47F3-756706A1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3873D-741B-69BB-576F-66124A31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E7FD5-44B7-CE40-BEC2-6ADE796F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04AD5-B5A2-9193-7F10-A56B481A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7F70C-4825-E32C-4610-95CD5F9F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66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1B1B0-C866-D8B6-1DAA-81CB556A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7BAA4E-B620-8DC3-3E8E-1C91DCEE2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4D895-165B-8BB0-C092-50EDABF7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7C561-FD4E-69C7-8133-12188035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CE684-694D-ADA8-4E7D-20D4B9E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5FBA7-5875-8CAB-1B01-D061BD93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CFB0D-8806-FB71-EB2D-6A9C18EE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12F88-317F-C30C-670D-98528A574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CBBB1-804C-BFCA-12CB-0287651C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CF9CF8-F7AB-190B-EED0-50BDACCBC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3BE5D-D764-B4A0-78C0-C5CE800A2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C9772-89B4-CFAF-3831-7F1A0F32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B57D90-D84B-AA0E-DDA6-F3A583B2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66221B-9087-A8FA-5039-574A28B8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C9A32-3756-E6B9-84F8-C7AD1C92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91D8E3-7FE7-BE43-5BFD-EF5629EC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5223C4-7B6A-8916-3DDC-29AF087E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26BC81-AB79-6334-9320-5D2706AC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B870A-9A62-4091-03E5-A657445F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796EB-6066-2F32-7F04-C004EAC8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87453-6790-883D-EB54-3DCE2AF7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8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02D8E-A643-57A4-2149-BA5D800C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1C1D8-B90E-54C2-3F41-A59DE4E68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4D8DD-4C00-6ED8-F819-9187DCC5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3BD95-2908-39D6-07CF-329BCAF7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7A57A-0122-825C-BF0C-1001D7FD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E3E50-F492-F3D2-F7C8-B740819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3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BD987-DA98-2FD9-2725-6C4D8554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AA5467-F546-8F05-FFD2-159DAEEA5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D1C4D-6AE0-DDC0-FB82-6390C3C51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F58D2-80F3-D34D-D7BA-C17C894A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5FB47-076E-F5DE-1A4D-DA0393CA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4B15B-81F7-3A56-3C68-CD6A3F1F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03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ABFCA1-2B7E-D3CC-BA70-1824EFCB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241E9-403B-D7A1-3EF8-7D92FF6F6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C754C-2E26-5B33-2CA1-8E1F2074B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9420-EA5F-4DA4-8B1E-F72CB4BEB02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6D9A5-83C3-7737-F6D6-ED1B7E08F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A53A5-9942-BF5E-333A-4A4ABCACE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0E39-F7E5-4DFE-8750-E5C9FA37B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0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DF383-F060-F5C5-729B-9F3CDF1783FA}"/>
              </a:ext>
            </a:extLst>
          </p:cNvPr>
          <p:cNvSpPr txBox="1"/>
          <p:nvPr/>
        </p:nvSpPr>
        <p:spPr>
          <a:xfrm>
            <a:off x="401443" y="1004919"/>
            <a:ext cx="11296185" cy="5430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① 교수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(Professor)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는 아이디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ssn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이름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(name),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나이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(age),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직위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(rank),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연구 분야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speciality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를 가진다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② 학과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(Department)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에는 학과번호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dno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학과이름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dname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학과사무실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(office)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  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③ 대학원생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(Graduate)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은 아이디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ssn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이름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(name),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나이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(age),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학위과정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deg_prog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석사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/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박사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을 가진다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④ 과제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(Project)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는 과제번호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pid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지원기관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(sponsor),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개시일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start_date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종료일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end_date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예산액 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(budget)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 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⑤ 학과마다 그 학과를 운영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(run)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하는 교수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학과장이라고 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가 </a:t>
            </a:r>
            <a:r>
              <a:rPr lang="ko-KR" altLang="en-US" sz="1600" b="0" i="0" dirty="0" err="1">
                <a:solidFill>
                  <a:srgbClr val="666666"/>
                </a:solidFill>
                <a:effectLst/>
                <a:latin typeface="+mj-lt"/>
              </a:rPr>
              <a:t>한명씩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 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⑥ 한 교수가 </a:t>
            </a:r>
            <a:r>
              <a:rPr lang="ko-KR" altLang="en-US" sz="1600" b="0" i="0" dirty="0" err="1">
                <a:solidFill>
                  <a:srgbClr val="666666"/>
                </a:solidFill>
                <a:effectLst/>
                <a:latin typeface="+mj-lt"/>
              </a:rPr>
              <a:t>여러학과에서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 근무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(work-dept)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할 수 있는데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, 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이때 각 학과별로 참여 백분율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600" b="0" i="0" dirty="0" err="1">
                <a:solidFill>
                  <a:srgbClr val="666666"/>
                </a:solidFill>
                <a:effectLst/>
                <a:latin typeface="+mj-lt"/>
              </a:rPr>
              <a:t>pct_time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 기록된다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⑦ 대학원생에게는 학위 과정을 밟을 전공학과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(major)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가 하나씩 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⑧ 대학원생에게는 어떤 과목을 들으면 좋을지 조언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(advisor)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해주는 선임 대학원생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학생 조언자라고 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이 있다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⑨ 과제는 한 교수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연구책임자라고 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에 의해 관리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(manage)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⑩ 과제는 한 사람이상의 교수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공동연구책임자라고 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에 의해 수행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(work-in)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br>
              <a:rPr lang="ko-KR" altLang="en-US" sz="1600" dirty="0">
                <a:latin typeface="+mj-lt"/>
              </a:rPr>
            </a:b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⑪ 한 과제는 한 명이상의 대학원생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연구조교라고 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에 의해 수행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(work-prog)</a:t>
            </a:r>
            <a:r>
              <a:rPr lang="ko-KR" altLang="en-US" sz="1600" b="0" i="0" dirty="0">
                <a:solidFill>
                  <a:srgbClr val="666666"/>
                </a:solidFill>
                <a:effectLst/>
                <a:latin typeface="+mj-lt"/>
              </a:rPr>
              <a:t>된다</a:t>
            </a:r>
            <a:r>
              <a:rPr lang="en-US" altLang="ko-KR" sz="1600" b="0" i="0" dirty="0">
                <a:solidFill>
                  <a:srgbClr val="666666"/>
                </a:solidFill>
                <a:effectLst/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A8901-2A16-B956-AF59-07FFA6532A80}"/>
              </a:ext>
            </a:extLst>
          </p:cNvPr>
          <p:cNvSpPr txBox="1"/>
          <p:nvPr/>
        </p:nvSpPr>
        <p:spPr>
          <a:xfrm>
            <a:off x="473927" y="34546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모델링 예제</a:t>
            </a:r>
          </a:p>
        </p:txBody>
      </p:sp>
    </p:spTree>
    <p:extLst>
      <p:ext uri="{BB962C8B-B14F-4D97-AF65-F5344CB8AC3E}">
        <p14:creationId xmlns:p14="http://schemas.microsoft.com/office/powerpoint/2010/main" val="343070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C88BC-DB30-2FAA-9F38-E28274EEFC6F}"/>
              </a:ext>
            </a:extLst>
          </p:cNvPr>
          <p:cNvSpPr txBox="1"/>
          <p:nvPr/>
        </p:nvSpPr>
        <p:spPr>
          <a:xfrm>
            <a:off x="377491" y="446856"/>
            <a:ext cx="1119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① 교수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(Professor)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는 아이디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800" b="0" i="0" dirty="0" err="1">
                <a:solidFill>
                  <a:srgbClr val="666666"/>
                </a:solidFill>
                <a:effectLst/>
                <a:latin typeface="+mj-lt"/>
              </a:rPr>
              <a:t>ssn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),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이름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(name),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나이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(age),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직위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(rank), 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연구 분야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</a:t>
            </a:r>
            <a:r>
              <a:rPr lang="en-US" altLang="ko-KR" sz="1800" b="0" i="0" dirty="0" err="1">
                <a:solidFill>
                  <a:srgbClr val="666666"/>
                </a:solidFill>
                <a:effectLst/>
                <a:latin typeface="+mj-lt"/>
              </a:rPr>
              <a:t>speciality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)</a:t>
            </a:r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를 가진다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802F8-6EA2-DE60-9F8C-AE2F6592FCE8}"/>
              </a:ext>
            </a:extLst>
          </p:cNvPr>
          <p:cNvSpPr txBox="1"/>
          <p:nvPr/>
        </p:nvSpPr>
        <p:spPr>
          <a:xfrm>
            <a:off x="1093369" y="1223029"/>
            <a:ext cx="1752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666666"/>
                </a:solidFill>
                <a:effectLst/>
                <a:latin typeface="+mj-lt"/>
              </a:rPr>
              <a:t>교수</a:t>
            </a:r>
            <a:r>
              <a:rPr lang="en-US" altLang="ko-KR" sz="1800" b="0" i="0" dirty="0">
                <a:solidFill>
                  <a:srgbClr val="666666"/>
                </a:solidFill>
                <a:effectLst/>
                <a:latin typeface="+mj-lt"/>
              </a:rPr>
              <a:t>(Professor)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3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288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JEONGDONG SEO</dc:creator>
  <cp:lastModifiedBy>JEONGDONG SEO</cp:lastModifiedBy>
  <cp:revision>1</cp:revision>
  <dcterms:created xsi:type="dcterms:W3CDTF">2023-08-29T07:21:43Z</dcterms:created>
  <dcterms:modified xsi:type="dcterms:W3CDTF">2023-08-29T07:27:40Z</dcterms:modified>
</cp:coreProperties>
</file>