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9" r:id="rId7"/>
    <p:sldId id="264" r:id="rId8"/>
    <p:sldId id="270" r:id="rId9"/>
    <p:sldId id="271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5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FAF98-8592-2B0B-B070-6D91D53D6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5397B8-1DBB-5474-2262-CD4B0B301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D1CF6A-7070-E9F9-7243-C67F70842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6639A-D44E-429B-A656-2D29E4EC8AEA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9DB7F8-63C9-F4F4-5C6E-FD75AE15E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9E4937-7A58-DA5E-3F66-3598A37FA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A462-4016-4A0C-A6D8-5C1FDBBEB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589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3A4B4-84BF-05B4-801D-B05C0509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8AE1E7-70CD-4176-4C6D-82351EB77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1406BF-E9FC-BFFD-7D17-B9549CB76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6639A-D44E-429B-A656-2D29E4EC8AEA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8FC653-C1C7-F522-3381-4E006EA95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460B17-43BB-D41B-856E-2271C5256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A462-4016-4A0C-A6D8-5C1FDBBEB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66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60FB48-98D3-ABD8-92D1-47A573C8D2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DC7AAD-C6F0-301B-F89F-E3F00D7E3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87BB64-F12B-65D8-7826-10C71290D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6639A-D44E-429B-A656-2D29E4EC8AEA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2971E-7F1A-11EA-8796-B60BE645D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7FCD54-0B84-0396-183C-79747F632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A462-4016-4A0C-A6D8-5C1FDBBEB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195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5A0C1-70A5-9ABB-991E-163EB13EB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91C1A7-72C9-A40A-EF5A-B731697DD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4A6717-CF28-FFB6-E2F9-F906A0425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6639A-D44E-429B-A656-2D29E4EC8AEA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EA027A-4044-41FC-E211-B79132A84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0ECA45-60F2-1404-6F7E-8030E3953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A462-4016-4A0C-A6D8-5C1FDBBEB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189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D209A-3A45-6CDE-8BFA-37F41FAB9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6DC8C6-F4DB-1823-DE78-0E3CE1527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8DFCDA-5B8C-36E8-5BAD-6233EF9EB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6639A-D44E-429B-A656-2D29E4EC8AEA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4D6FA1-081B-A611-6A5B-E8E2D6933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8E12FD-6E7D-C689-F49B-5C246D60A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A462-4016-4A0C-A6D8-5C1FDBBEB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10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CC0A7-7CBB-934A-D01A-74D494E9F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D6FD4C-ABFF-88C6-A330-89DF6318F1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7397E4-A826-66C9-88D8-DF71166C8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E1950B-0474-FA42-CF48-3F539949E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6639A-D44E-429B-A656-2D29E4EC8AEA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112AC8-2B37-5BAD-A044-F645BD8CE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C0BB89-FE6C-D00C-A79A-F1CDB9681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A462-4016-4A0C-A6D8-5C1FDBBEB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782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B3C706-8239-973F-6E77-63E178730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3016B5-7A20-6318-888F-02EF6A87A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0D7870-4068-4474-0DEF-68AB29057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C70794-4A30-048F-EBE2-BBD9B1FEC4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040A11-9B68-955D-F3D3-42BE1FEC2A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45C3665-A89B-DDB9-CAAC-46A30A0E3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6639A-D44E-429B-A656-2D29E4EC8AEA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CE1A45-C9D4-750D-1527-A7B67C51D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ADA849-95B2-81DD-3C18-DE2B13479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A462-4016-4A0C-A6D8-5C1FDBBEB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049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EB7523-BA59-FAE4-A194-DAFEBD777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E93151-2E19-C5A3-03E5-BD1135F8C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6639A-D44E-429B-A656-2D29E4EC8AEA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67837B-B4C7-69E3-116A-1026971DC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D52F79-42D7-B8D8-608E-DFB60193E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A462-4016-4A0C-A6D8-5C1FDBBEB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06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E55407-CC16-95B6-5765-884973B2B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6639A-D44E-429B-A656-2D29E4EC8AEA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974163-57D5-C8A4-D31E-E32A39D46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3FB59F-7FB7-2346-CC44-CB42E2CB5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A462-4016-4A0C-A6D8-5C1FDBBEB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1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D982C9-9E55-45D0-A02C-0BDF80398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0B8CC9-74DD-E92F-08FD-8671877D6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0EE487-8EB8-0A19-8FDF-CFAF54920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D09564-66E6-CF26-6A61-2710851D7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6639A-D44E-429B-A656-2D29E4EC8AEA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78F176-080E-DD90-DF80-A96573424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39FE3A-775A-6680-8510-9AABE12BB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A462-4016-4A0C-A6D8-5C1FDBBEB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036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1854C-17D6-8591-76BB-43D9248A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BE66B3-3B5A-34B6-9525-3AF29649F2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3FCC8B-35B9-D6FA-0C11-E464144C7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201F51-93BB-BCAC-F6EB-6745B64C6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6639A-D44E-429B-A656-2D29E4EC8AEA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41154B-C4CB-FE1F-3A69-913E1AB68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8EE002-4DE9-57A4-3A40-EB8B6266A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A462-4016-4A0C-A6D8-5C1FDBBEB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719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1D1EB8-44A5-D799-C8F7-CC347AB12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DB17B2-2578-54E8-7E24-A124D78E2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CD44DA-1D87-429A-5EF5-60944C9F92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6639A-D44E-429B-A656-2D29E4EC8AEA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AEF75F-CAF6-6B36-2079-52D2D40F5A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6D5B86-8082-047E-5C0B-948E1C38B3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7A462-4016-4A0C-A6D8-5C1FDBBEB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612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ADFE049-12B1-30E3-E670-9104C8D970FE}"/>
              </a:ext>
            </a:extLst>
          </p:cNvPr>
          <p:cNvSpPr txBox="1"/>
          <p:nvPr/>
        </p:nvSpPr>
        <p:spPr>
          <a:xfrm>
            <a:off x="995835" y="2367171"/>
            <a:ext cx="1020033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bg2">
                    <a:lumMod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온라인 프로필 카드 </a:t>
            </a:r>
            <a:endParaRPr lang="en-US" altLang="ko-KR" sz="6600" b="1" dirty="0">
              <a:solidFill>
                <a:schemeClr val="bg2">
                  <a:lumMod val="2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/>
            <a:r>
              <a:rPr lang="ko-KR" altLang="en-US" sz="6600" b="1" dirty="0">
                <a:solidFill>
                  <a:schemeClr val="bg2">
                    <a:lumMod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제작하기</a:t>
            </a:r>
          </a:p>
        </p:txBody>
      </p:sp>
    </p:spTree>
    <p:extLst>
      <p:ext uri="{BB962C8B-B14F-4D97-AF65-F5344CB8AC3E}">
        <p14:creationId xmlns:p14="http://schemas.microsoft.com/office/powerpoint/2010/main" val="3305674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8523F2-C4EF-EB2E-434F-32CB024E3E71}"/>
              </a:ext>
            </a:extLst>
          </p:cNvPr>
          <p:cNvSpPr txBox="1"/>
          <p:nvPr/>
        </p:nvSpPr>
        <p:spPr>
          <a:xfrm>
            <a:off x="220634" y="132986"/>
            <a:ext cx="5733436" cy="67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5. </a:t>
            </a:r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연락처 목록 완성하기</a:t>
            </a:r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D10620-1C2A-A48B-5554-20A82EB8D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1047750"/>
            <a:ext cx="917257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196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8523F2-C4EF-EB2E-434F-32CB024E3E71}"/>
              </a:ext>
            </a:extLst>
          </p:cNvPr>
          <p:cNvSpPr txBox="1"/>
          <p:nvPr/>
        </p:nvSpPr>
        <p:spPr>
          <a:xfrm>
            <a:off x="220634" y="132986"/>
            <a:ext cx="5733436" cy="67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6. </a:t>
            </a:r>
            <a:r>
              <a:rPr lang="ko-KR" altLang="en-US" sz="2800" b="1" dirty="0" err="1">
                <a:solidFill>
                  <a:schemeClr val="bg2">
                    <a:lumMod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멤버별</a:t>
            </a:r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프로필 링크 버튼 만들기</a:t>
            </a:r>
            <a:endParaRPr lang="en-US" altLang="ko-KR" sz="2800" b="1" dirty="0">
              <a:solidFill>
                <a:schemeClr val="bg2">
                  <a:lumMod val="2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1F68AD-43F2-7E11-6F84-456D14D7F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662" y="1119187"/>
            <a:ext cx="92106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47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8523F2-C4EF-EB2E-434F-32CB024E3E71}"/>
              </a:ext>
            </a:extLst>
          </p:cNvPr>
          <p:cNvSpPr txBox="1"/>
          <p:nvPr/>
        </p:nvSpPr>
        <p:spPr>
          <a:xfrm>
            <a:off x="220634" y="132986"/>
            <a:ext cx="8029906" cy="67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7. </a:t>
            </a:r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선택한 프로필 카드의 버튼만 활성화시키기</a:t>
            </a:r>
            <a:endParaRPr lang="en-US" altLang="ko-KR" sz="2800" b="1" dirty="0">
              <a:solidFill>
                <a:schemeClr val="bg2">
                  <a:lumMod val="2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1C5723-8072-B635-BE6D-2DB067895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2" y="1143000"/>
            <a:ext cx="909637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739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8523F2-C4EF-EB2E-434F-32CB024E3E71}"/>
              </a:ext>
            </a:extLst>
          </p:cNvPr>
          <p:cNvSpPr txBox="1"/>
          <p:nvPr/>
        </p:nvSpPr>
        <p:spPr>
          <a:xfrm>
            <a:off x="220634" y="132986"/>
            <a:ext cx="5733436" cy="67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8. </a:t>
            </a:r>
            <a:r>
              <a:rPr lang="ko-KR" altLang="en-US" sz="2800" b="1" dirty="0" err="1">
                <a:solidFill>
                  <a:schemeClr val="bg2">
                    <a:lumMod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멤버별</a:t>
            </a:r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프로필 완성하기</a:t>
            </a:r>
            <a:endParaRPr lang="en-US" altLang="ko-KR" sz="2800" b="1" dirty="0">
              <a:solidFill>
                <a:schemeClr val="bg2">
                  <a:lumMod val="2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2D7714A-A75C-3452-9900-00FBF4144F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71" t="1445" r="6302" b="5579"/>
          <a:stretch/>
        </p:blipFill>
        <p:spPr>
          <a:xfrm>
            <a:off x="3034766" y="1142407"/>
            <a:ext cx="2801860" cy="43581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392F076-04A0-AB7F-4582-92D3D499D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781" y="1142407"/>
            <a:ext cx="2891001" cy="435814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6B429FB-7633-C8CA-D7F4-45F02412C3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9938" y="1142408"/>
            <a:ext cx="2786438" cy="435814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A41BFFA-4188-5D82-C95D-575E573548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732" y="1142407"/>
            <a:ext cx="2801666" cy="435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338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8523F2-C4EF-EB2E-434F-32CB024E3E71}"/>
              </a:ext>
            </a:extLst>
          </p:cNvPr>
          <p:cNvSpPr txBox="1"/>
          <p:nvPr/>
        </p:nvSpPr>
        <p:spPr>
          <a:xfrm>
            <a:off x="297416" y="342390"/>
            <a:ext cx="17620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결과화면</a:t>
            </a:r>
            <a:endParaRPr lang="ko-KR" altLang="en-US" sz="28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6F723DF-C682-8E46-401D-C9C864D1C3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71" t="1445" r="6302" b="5579"/>
          <a:stretch/>
        </p:blipFill>
        <p:spPr>
          <a:xfrm>
            <a:off x="3034766" y="1142407"/>
            <a:ext cx="2801860" cy="435814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39CE185-ABA9-8B22-E10B-FF38D797D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781" y="1142407"/>
            <a:ext cx="2891001" cy="435814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D6721CE-04D2-AA78-9C81-0260BBB64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9938" y="1142408"/>
            <a:ext cx="2786438" cy="435814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AFC4785-FFDF-582E-85D3-756426DB19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732" y="1142407"/>
            <a:ext cx="2801666" cy="435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44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8523F2-C4EF-EB2E-434F-32CB024E3E71}"/>
              </a:ext>
            </a:extLst>
          </p:cNvPr>
          <p:cNvSpPr txBox="1"/>
          <p:nvPr/>
        </p:nvSpPr>
        <p:spPr>
          <a:xfrm>
            <a:off x="423059" y="475013"/>
            <a:ext cx="31647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작업순서</a:t>
            </a:r>
            <a:endParaRPr lang="en-US" altLang="ko-KR" sz="2800" b="1" dirty="0">
              <a:solidFill>
                <a:schemeClr val="bg2">
                  <a:lumMod val="2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086EE3-0B0C-1A9C-C7D7-87016FC4747C}"/>
              </a:ext>
            </a:extLst>
          </p:cNvPr>
          <p:cNvSpPr txBox="1"/>
          <p:nvPr/>
        </p:nvSpPr>
        <p:spPr>
          <a:xfrm>
            <a:off x="834888" y="1089267"/>
            <a:ext cx="4344385" cy="3375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800" b="1" dirty="0">
                <a:solidFill>
                  <a:schemeClr val="bg2">
                    <a:lumMod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레이아웃 구조 파악하기</a:t>
            </a:r>
            <a:endParaRPr lang="en-US" altLang="ko-KR" sz="1800" b="1" dirty="0">
              <a:solidFill>
                <a:schemeClr val="bg2">
                  <a:lumMod val="2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800" b="1" dirty="0">
                <a:solidFill>
                  <a:schemeClr val="bg2">
                    <a:lumMod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배경 및 프로필 카드 모양 잡기</a:t>
            </a:r>
            <a:endParaRPr lang="en-US" altLang="ko-KR" sz="1800" b="1" dirty="0">
              <a:solidFill>
                <a:schemeClr val="bg2">
                  <a:lumMod val="2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800" b="1" dirty="0">
                <a:solidFill>
                  <a:schemeClr val="bg2">
                    <a:lumMod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상단 메뉴 영역</a:t>
            </a:r>
            <a:endParaRPr lang="en-US" altLang="ko-KR" sz="1800" b="1" dirty="0">
              <a:solidFill>
                <a:schemeClr val="bg2">
                  <a:lumMod val="2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프로필 영역</a:t>
            </a:r>
            <a:r>
              <a:rPr lang="ko-KR" altLang="en-US" sz="1800" b="1" dirty="0">
                <a:solidFill>
                  <a:schemeClr val="bg2">
                    <a:lumMod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만들기</a:t>
            </a:r>
            <a:endParaRPr lang="en-US" altLang="ko-KR" sz="1800" b="1" dirty="0">
              <a:solidFill>
                <a:schemeClr val="bg2">
                  <a:lumMod val="2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연락처 목록 완성하기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800" b="1" dirty="0" err="1">
                <a:solidFill>
                  <a:schemeClr val="bg2">
                    <a:lumMod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멤버별</a:t>
            </a:r>
            <a:r>
              <a:rPr lang="ko-KR" altLang="en-US" sz="1800" b="1" dirty="0">
                <a:solidFill>
                  <a:schemeClr val="bg2">
                    <a:lumMod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프로필 링크 버튼 만들기</a:t>
            </a:r>
            <a:endParaRPr lang="en-US" altLang="ko-KR" sz="1800" b="1" dirty="0">
              <a:solidFill>
                <a:schemeClr val="bg2">
                  <a:lumMod val="2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선택한 프로필 버튼만 활성화 시키기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800" b="1" dirty="0" err="1">
                <a:solidFill>
                  <a:schemeClr val="bg2">
                    <a:lumMod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멤버별</a:t>
            </a:r>
            <a:r>
              <a:rPr lang="ko-KR" altLang="en-US" sz="1800" b="1" dirty="0">
                <a:solidFill>
                  <a:schemeClr val="bg2">
                    <a:lumMod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프로필 완성하기</a:t>
            </a:r>
            <a:endParaRPr lang="en-US" altLang="ko-KR" sz="1800" b="1" dirty="0">
              <a:solidFill>
                <a:schemeClr val="bg2">
                  <a:lumMod val="2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1764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8523F2-C4EF-EB2E-434F-32CB024E3E71}"/>
              </a:ext>
            </a:extLst>
          </p:cNvPr>
          <p:cNvSpPr txBox="1"/>
          <p:nvPr/>
        </p:nvSpPr>
        <p:spPr>
          <a:xfrm>
            <a:off x="220635" y="269244"/>
            <a:ext cx="48818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1. </a:t>
            </a:r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레이아웃 구조 파악하기</a:t>
            </a:r>
            <a:endParaRPr lang="ko-KR" altLang="en-US" sz="2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B0D1FB6-876D-B2A8-35B2-F80BB4362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645" y="848012"/>
            <a:ext cx="6807136" cy="574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122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8523F2-C4EF-EB2E-434F-32CB024E3E71}"/>
              </a:ext>
            </a:extLst>
          </p:cNvPr>
          <p:cNvSpPr txBox="1"/>
          <p:nvPr/>
        </p:nvSpPr>
        <p:spPr>
          <a:xfrm>
            <a:off x="220634" y="132986"/>
            <a:ext cx="5733436" cy="67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2. </a:t>
            </a:r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배경 및 프로필 카드 모양 잡기</a:t>
            </a:r>
            <a:endParaRPr lang="en-US" altLang="ko-KR" sz="2800" b="1" dirty="0">
              <a:solidFill>
                <a:schemeClr val="bg2">
                  <a:lumMod val="2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1AC529-8730-06D1-4A1F-1C4489411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1271587"/>
            <a:ext cx="893445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65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8523F2-C4EF-EB2E-434F-32CB024E3E71}"/>
              </a:ext>
            </a:extLst>
          </p:cNvPr>
          <p:cNvSpPr txBox="1"/>
          <p:nvPr/>
        </p:nvSpPr>
        <p:spPr>
          <a:xfrm>
            <a:off x="220634" y="132986"/>
            <a:ext cx="5733436" cy="67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3. </a:t>
            </a:r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상단 메뉴 영역 완성하기</a:t>
            </a:r>
            <a:endParaRPr lang="en-US" altLang="ko-KR" sz="2800" b="1" dirty="0">
              <a:solidFill>
                <a:schemeClr val="bg2">
                  <a:lumMod val="2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3D87DE-DF0C-D874-314B-B00E930B9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1247775"/>
            <a:ext cx="90487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383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8523F2-C4EF-EB2E-434F-32CB024E3E71}"/>
              </a:ext>
            </a:extLst>
          </p:cNvPr>
          <p:cNvSpPr txBox="1"/>
          <p:nvPr/>
        </p:nvSpPr>
        <p:spPr>
          <a:xfrm>
            <a:off x="220634" y="132986"/>
            <a:ext cx="5733436" cy="67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4. </a:t>
            </a:r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프로필 영역 만들기</a:t>
            </a:r>
            <a:endParaRPr lang="en-US" altLang="ko-KR" sz="2800" b="1" dirty="0">
              <a:solidFill>
                <a:schemeClr val="bg2">
                  <a:lumMod val="2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9FDF4F7-0DC5-9520-5B5A-80F335EED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1262062"/>
            <a:ext cx="91059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33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8523F2-C4EF-EB2E-434F-32CB024E3E71}"/>
              </a:ext>
            </a:extLst>
          </p:cNvPr>
          <p:cNvSpPr txBox="1"/>
          <p:nvPr/>
        </p:nvSpPr>
        <p:spPr>
          <a:xfrm>
            <a:off x="220634" y="132986"/>
            <a:ext cx="5733436" cy="67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4. </a:t>
            </a:r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프로필 영역 만들기</a:t>
            </a:r>
            <a:endParaRPr lang="en-US" altLang="ko-KR" sz="2800" b="1" dirty="0">
              <a:solidFill>
                <a:schemeClr val="bg2">
                  <a:lumMod val="2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333934E-5155-63B1-3D43-8FBF1E719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5" y="1076325"/>
            <a:ext cx="920115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18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8523F2-C4EF-EB2E-434F-32CB024E3E71}"/>
              </a:ext>
            </a:extLst>
          </p:cNvPr>
          <p:cNvSpPr txBox="1"/>
          <p:nvPr/>
        </p:nvSpPr>
        <p:spPr>
          <a:xfrm>
            <a:off x="220634" y="132986"/>
            <a:ext cx="5733436" cy="67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4. </a:t>
            </a:r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프로필 영역 만들기</a:t>
            </a:r>
            <a:endParaRPr lang="en-US" altLang="ko-KR" sz="2800" b="1" dirty="0">
              <a:solidFill>
                <a:schemeClr val="bg2">
                  <a:lumMod val="2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A6759F-71D5-319C-3D23-F78FC1584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1062037"/>
            <a:ext cx="911542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400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95</Words>
  <Application>Microsoft Office PowerPoint</Application>
  <PresentationFormat>와이드스크린</PresentationFormat>
  <Paragraphs>22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Adobe 고딕 Std 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JEONGDONG SEO</dc:creator>
  <cp:lastModifiedBy>JEONGDONG SEO</cp:lastModifiedBy>
  <cp:revision>1</cp:revision>
  <dcterms:created xsi:type="dcterms:W3CDTF">2023-07-26T23:23:53Z</dcterms:created>
  <dcterms:modified xsi:type="dcterms:W3CDTF">2023-07-26T23:56:56Z</dcterms:modified>
</cp:coreProperties>
</file>