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98FF-4F92-4F82-9D27-5C900C9C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60F3F-82BC-485D-BB72-C3050F09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991B-310E-418B-8901-D0FF5B8F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F966-4EBF-4D96-A373-D6C2384C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F3A2-0D6A-431D-ABFD-D907BC36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FA72-8C1B-4DA8-8FC1-C88B6E16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19AD-838C-40BC-A6A3-391666333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78FC-2162-40E8-A455-EC58FBC6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839E-EA09-445F-B08A-E4082BEF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A9CC-6D2E-4CE4-B609-8AE4357A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192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87F5-7669-4D11-B8BC-80ADD0185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D2601-659C-45F6-AAFD-CE306A08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B189-E075-4830-83A1-AA1AD7BE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764B-76C0-4E3F-9E64-FBDF0DE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E712-B99A-4EA1-8E82-B0CC4857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01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C13-A611-4C94-A18E-2B0CBB75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6A7B-ED8C-4A70-9341-C0378437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9EA3-5310-4B14-A9DC-C988F0DC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2866-DCAF-446E-AED7-ED1257B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34F6-B57D-4B10-A69F-655A33B1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40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4666-60EE-4013-841E-60FFF0A1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E464-B677-44E6-933D-7A5E288A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75F5-18B4-4BA6-8517-6AE6E55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07F5-7660-4014-B9A8-153930A8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22E3-C8D3-458B-8A40-AC38BD04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811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3C86-6635-48A8-83F9-AC5A2A55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7C42-95FD-4B34-AF63-1C140CE6B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BED3-C0E7-4055-BE9E-B178D7736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DA86-1618-4C96-837B-E0DBCE18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E4D7-8FB1-43E7-A781-BE0A9DF0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5417-F98E-4A72-8811-97800D7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9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FFA3-7250-4798-B2D7-F3084F85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EFC8-5DC1-4DA3-9CB6-53B67AE8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6F077-CE96-4EF9-AE92-EB8604D2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0B4B7-1FD0-4B5B-9C1C-292C10DD0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0703-8A75-47AC-B7DF-06C93A98F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BBA4D-846D-4B7B-B351-9159D033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E7FF9-FA88-4F09-8959-EF692A5B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77D5B-DBE2-4868-A7F1-ED91BF6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79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CC5E-FDF7-4264-AF17-DABC1CFD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2A103-B996-4A74-9FC6-168F3E78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1BA6A-9542-429D-8766-5057254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CAF56-2C44-4581-A396-495A137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62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22B61-E5DB-4ED5-8B90-44AD53DC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E62D4-D02F-4A5F-B784-68D7A642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D390B-3783-454A-B16C-6904B68A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12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B631-4E93-4565-BD60-4BE0443B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CFF3-F6FD-40F0-A5C8-4A6CAFB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04292-2275-43E3-9C19-6D8230F2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B251A-6ACD-4FD6-ABF9-A6D8F667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6777-C1D3-437E-964E-2EF8E75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CED1-0A48-40B4-A592-F11AF18D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93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1568-6D17-490C-B452-FC39334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EAEEA-EC89-4770-9B3E-87A2EE204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0B4A7-8FB5-45AB-B4DD-EBF370D2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DEA1-1B76-478A-B173-12C76140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46EC-7D9A-4D9A-9EC4-8553651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FE3A-CBFB-4099-A125-FE5768E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757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4A19F-921C-4EA5-9ED4-C002A92E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F470-9756-473F-989A-48EF7022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28A7-9A0D-4490-8C1F-02041AD91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E8D1-88EA-4BB3-8795-2EAD0860D4C6}" type="datetimeFigureOut">
              <a:rPr lang="th-TH" smtClean="0"/>
              <a:t>21/01/63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9DAF-C9DD-4BC8-ADBA-DD13DBB5C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7BA2-BE6D-4FE9-853C-731ECB51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15E2-FE0F-4F0A-84B4-22C48DA6EB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55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AA6B3E-7CAF-4366-9AC6-47DD83F82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04E96-EBAE-43B0-A726-100D039C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2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1168E-5111-4267-9287-E481BC288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8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B48EFB-E2C0-42A4-B882-D8383FF32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9EAF2-5492-456F-82D2-497C108C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7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2418A-B650-4BC0-B900-C785CA4B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3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wer, tree, bird&#10;&#10;Description automatically generated">
            <a:extLst>
              <a:ext uri="{FF2B5EF4-FFF2-40B4-BE49-F238E27FC236}">
                <a16:creationId xmlns:a16="http://schemas.microsoft.com/office/drawing/2014/main" id="{8C32EFD6-1366-4D78-B39A-C6E3FA8A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ศิริลักษณ์ เทียมเมฆา</dc:creator>
  <cp:lastModifiedBy>ศิริลักษณ์ เทียมเมฆา</cp:lastModifiedBy>
  <cp:revision>2</cp:revision>
  <dcterms:created xsi:type="dcterms:W3CDTF">2020-01-21T15:14:25Z</dcterms:created>
  <dcterms:modified xsi:type="dcterms:W3CDTF">2020-01-21T15:31:45Z</dcterms:modified>
</cp:coreProperties>
</file>