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สไลด์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9460B4A-C0A6-46D2-8BBB-E17ADB207F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ชื่อเรื่องรอง 2">
            <a:extLst>
              <a:ext uri="{FF2B5EF4-FFF2-40B4-BE49-F238E27FC236}">
                <a16:creationId xmlns:a16="http://schemas.microsoft.com/office/drawing/2014/main" id="{0FD9DE25-0B5C-4BE0-B924-776A77A81E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h-TH"/>
              <a:t>คลิกเพื่อแก้ไขสไตล์ชื่อเรื่องรองต้นแบบ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194B31AA-0C3D-451A-8228-CDEA3B5D2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8F346-4D72-48CE-87A0-2F86A800D12F}" type="datetimeFigureOut">
              <a:rPr lang="th-TH" smtClean="0"/>
              <a:t>25/02/63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FC027E4D-BD6E-4E87-B90F-A55D9419C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FCD796C9-6D52-4BDA-B9DB-D28F89D87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E2572-14EC-4833-BF2E-BDBFB0CC7F7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622166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93830A40-3B65-4F4A-979D-507C72148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แนวตั้ง 2">
            <a:extLst>
              <a:ext uri="{FF2B5EF4-FFF2-40B4-BE49-F238E27FC236}">
                <a16:creationId xmlns:a16="http://schemas.microsoft.com/office/drawing/2014/main" id="{C836897E-BB7D-48BC-85B1-485C46513F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B6AF0644-5404-41B8-9A4B-D798F5E7A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8F346-4D72-48CE-87A0-2F86A800D12F}" type="datetimeFigureOut">
              <a:rPr lang="th-TH" smtClean="0"/>
              <a:t>25/02/63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4E819788-E654-4AFF-809E-081E2B954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A308B094-4B25-4DE9-9BE6-F917598B5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E2572-14EC-4833-BF2E-BDBFB0CC7F7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417664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>
            <a:extLst>
              <a:ext uri="{FF2B5EF4-FFF2-40B4-BE49-F238E27FC236}">
                <a16:creationId xmlns:a16="http://schemas.microsoft.com/office/drawing/2014/main" id="{195B2A64-70F0-4D67-B909-0229B28ABB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แนวตั้ง 2">
            <a:extLst>
              <a:ext uri="{FF2B5EF4-FFF2-40B4-BE49-F238E27FC236}">
                <a16:creationId xmlns:a16="http://schemas.microsoft.com/office/drawing/2014/main" id="{6725D4FC-2A1A-479A-94D4-7E01B8DEE3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3721663A-9B98-480D-982E-E7CB2AFC7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8F346-4D72-48CE-87A0-2F86A800D12F}" type="datetimeFigureOut">
              <a:rPr lang="th-TH" smtClean="0"/>
              <a:t>25/02/63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B8C6E799-AC54-4CD3-8E22-3E7CAC6C1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8B962124-8DD7-4FEF-86AC-5E9B746B7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E2572-14EC-4833-BF2E-BDBFB0CC7F7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617593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E1FC7774-7E2D-4B04-8E74-81218B6C1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818C35CD-1326-496A-B020-3F7D90F653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821382FB-51DE-4403-B401-E11A95736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8F346-4D72-48CE-87A0-2F86A800D12F}" type="datetimeFigureOut">
              <a:rPr lang="th-TH" smtClean="0"/>
              <a:t>25/02/63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AD36D41C-0E53-4232-9EA9-CBA0E3F68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FF8BC704-2A28-43AA-8603-CAE57A64D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E2572-14EC-4833-BF2E-BDBFB0CC7F7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13242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93788F71-126F-44B9-A11A-81198FDFF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ABF77444-AB8F-46FB-BFD3-5D13816404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43E5C9B9-4039-4C2A-8039-FEAA69B9D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8F346-4D72-48CE-87A0-2F86A800D12F}" type="datetimeFigureOut">
              <a:rPr lang="th-TH" smtClean="0"/>
              <a:t>25/02/63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BDCFC004-A7EA-4BC0-B74D-112A3A16D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57B65548-7DF8-4B34-B5B2-0F4272601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E2572-14EC-4833-BF2E-BDBFB0CC7F7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962294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FFD73802-0211-4D65-8386-0D76754D3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32CBCEF7-E110-42AD-BAC2-2CD2CF29BE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เนื้อหา 3">
            <a:extLst>
              <a:ext uri="{FF2B5EF4-FFF2-40B4-BE49-F238E27FC236}">
                <a16:creationId xmlns:a16="http://schemas.microsoft.com/office/drawing/2014/main" id="{2A4CE6C1-64B3-45DF-B659-B148CF85EF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28F71CEB-CBCA-483F-BE00-BF653C611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8F346-4D72-48CE-87A0-2F86A800D12F}" type="datetimeFigureOut">
              <a:rPr lang="th-TH" smtClean="0"/>
              <a:t>25/02/63</a:t>
            </a:fld>
            <a:endParaRPr lang="th-TH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CBBC0A3F-CBD4-4A95-A980-92F7DC452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FD2DB8BF-FA5A-4B75-B4DA-FF784915B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E2572-14EC-4833-BF2E-BDBFB0CC7F7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655998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22A32095-64EB-46AE-9A2F-C3EF1046D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604F18D3-EC56-4AAC-9025-750302D23C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ตัวแทนเนื้อหา 3">
            <a:extLst>
              <a:ext uri="{FF2B5EF4-FFF2-40B4-BE49-F238E27FC236}">
                <a16:creationId xmlns:a16="http://schemas.microsoft.com/office/drawing/2014/main" id="{8EF6C682-DEA2-42D9-BBEF-B59FEC9D69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5" name="ตัวแทนข้อความ 4">
            <a:extLst>
              <a:ext uri="{FF2B5EF4-FFF2-40B4-BE49-F238E27FC236}">
                <a16:creationId xmlns:a16="http://schemas.microsoft.com/office/drawing/2014/main" id="{0E5BFCC6-AF46-45C0-BC51-556AB0DEE3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6" name="ตัวแทนเนื้อหา 5">
            <a:extLst>
              <a:ext uri="{FF2B5EF4-FFF2-40B4-BE49-F238E27FC236}">
                <a16:creationId xmlns:a16="http://schemas.microsoft.com/office/drawing/2014/main" id="{11F67FAD-2CAD-4131-A3AF-6B20753991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7" name="ตัวแทนวันที่ 6">
            <a:extLst>
              <a:ext uri="{FF2B5EF4-FFF2-40B4-BE49-F238E27FC236}">
                <a16:creationId xmlns:a16="http://schemas.microsoft.com/office/drawing/2014/main" id="{D7D9EEA0-7FFA-4504-A716-4DFE1B451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8F346-4D72-48CE-87A0-2F86A800D12F}" type="datetimeFigureOut">
              <a:rPr lang="th-TH" smtClean="0"/>
              <a:t>25/02/63</a:t>
            </a:fld>
            <a:endParaRPr lang="th-TH"/>
          </a:p>
        </p:txBody>
      </p:sp>
      <p:sp>
        <p:nvSpPr>
          <p:cNvPr id="8" name="ตัวแทนท้ายกระดาษ 7">
            <a:extLst>
              <a:ext uri="{FF2B5EF4-FFF2-40B4-BE49-F238E27FC236}">
                <a16:creationId xmlns:a16="http://schemas.microsoft.com/office/drawing/2014/main" id="{EEFC2F18-5959-4555-8AF0-84CAB68FD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ตัวแทนหมายเลขสไลด์ 8">
            <a:extLst>
              <a:ext uri="{FF2B5EF4-FFF2-40B4-BE49-F238E27FC236}">
                <a16:creationId xmlns:a16="http://schemas.microsoft.com/office/drawing/2014/main" id="{8C42C8DE-4A94-4D17-9389-082D6BCE3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E2572-14EC-4833-BF2E-BDBFB0CC7F7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996582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FFBC075B-41F0-470D-8F3C-24ABFE36B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วันที่ 2">
            <a:extLst>
              <a:ext uri="{FF2B5EF4-FFF2-40B4-BE49-F238E27FC236}">
                <a16:creationId xmlns:a16="http://schemas.microsoft.com/office/drawing/2014/main" id="{818A72E9-460E-4C1B-85DE-06B4C5380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8F346-4D72-48CE-87A0-2F86A800D12F}" type="datetimeFigureOut">
              <a:rPr lang="th-TH" smtClean="0"/>
              <a:t>25/02/63</a:t>
            </a:fld>
            <a:endParaRPr lang="th-TH"/>
          </a:p>
        </p:txBody>
      </p:sp>
      <p:sp>
        <p:nvSpPr>
          <p:cNvPr id="4" name="ตัวแทนท้ายกระดาษ 3">
            <a:extLst>
              <a:ext uri="{FF2B5EF4-FFF2-40B4-BE49-F238E27FC236}">
                <a16:creationId xmlns:a16="http://schemas.microsoft.com/office/drawing/2014/main" id="{C00FCF9A-D4EC-426B-B499-AF9A7CC26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>
            <a:extLst>
              <a:ext uri="{FF2B5EF4-FFF2-40B4-BE49-F238E27FC236}">
                <a16:creationId xmlns:a16="http://schemas.microsoft.com/office/drawing/2014/main" id="{400E8C93-438A-4226-8C41-3A5EC2FBB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E2572-14EC-4833-BF2E-BDBFB0CC7F7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113032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วันที่ 1">
            <a:extLst>
              <a:ext uri="{FF2B5EF4-FFF2-40B4-BE49-F238E27FC236}">
                <a16:creationId xmlns:a16="http://schemas.microsoft.com/office/drawing/2014/main" id="{E417D07E-E2F5-46CE-BFC4-258775E23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8F346-4D72-48CE-87A0-2F86A800D12F}" type="datetimeFigureOut">
              <a:rPr lang="th-TH" smtClean="0"/>
              <a:t>25/02/63</a:t>
            </a:fld>
            <a:endParaRPr lang="th-TH"/>
          </a:p>
        </p:txBody>
      </p:sp>
      <p:sp>
        <p:nvSpPr>
          <p:cNvPr id="3" name="ตัวแทนท้ายกระดาษ 2">
            <a:extLst>
              <a:ext uri="{FF2B5EF4-FFF2-40B4-BE49-F238E27FC236}">
                <a16:creationId xmlns:a16="http://schemas.microsoft.com/office/drawing/2014/main" id="{21BBC42E-7418-4F49-8318-4F2442836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ตัวแทนหมายเลขสไลด์ 3">
            <a:extLst>
              <a:ext uri="{FF2B5EF4-FFF2-40B4-BE49-F238E27FC236}">
                <a16:creationId xmlns:a16="http://schemas.microsoft.com/office/drawing/2014/main" id="{565E6784-5533-41E8-B05D-85671FD26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E2572-14EC-4833-BF2E-BDBFB0CC7F7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8464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C7D06580-4529-4DBE-B544-C35D31838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BC68590A-43B3-4516-8815-A575745CCF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ข้อความ 3">
            <a:extLst>
              <a:ext uri="{FF2B5EF4-FFF2-40B4-BE49-F238E27FC236}">
                <a16:creationId xmlns:a16="http://schemas.microsoft.com/office/drawing/2014/main" id="{9874005F-CEE7-4275-95CE-BCB2C724CE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DF4BE0C7-7B5B-431D-BA0F-2E205754C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8F346-4D72-48CE-87A0-2F86A800D12F}" type="datetimeFigureOut">
              <a:rPr lang="th-TH" smtClean="0"/>
              <a:t>25/02/63</a:t>
            </a:fld>
            <a:endParaRPr lang="th-TH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8D8794C3-381E-487B-97E7-62D127966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3ED2EAF0-F7A9-4EA3-84BF-5F6772E2B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E2572-14EC-4833-BF2E-BDBFB0CC7F7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680056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FAB06C3E-1E7A-43FD-9187-9156087E7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รูปภาพ 2">
            <a:extLst>
              <a:ext uri="{FF2B5EF4-FFF2-40B4-BE49-F238E27FC236}">
                <a16:creationId xmlns:a16="http://schemas.microsoft.com/office/drawing/2014/main" id="{24179F1F-EC2D-4065-A5FD-F6A730F170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ตัวแทนข้อความ 3">
            <a:extLst>
              <a:ext uri="{FF2B5EF4-FFF2-40B4-BE49-F238E27FC236}">
                <a16:creationId xmlns:a16="http://schemas.microsoft.com/office/drawing/2014/main" id="{3B17FBFE-6481-4F9D-88C0-A3A66F743B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59674755-E323-4FC4-B789-CBDAE69D9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8F346-4D72-48CE-87A0-2F86A800D12F}" type="datetimeFigureOut">
              <a:rPr lang="th-TH" smtClean="0"/>
              <a:t>25/02/63</a:t>
            </a:fld>
            <a:endParaRPr lang="th-TH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3FCF3F84-B252-43D7-982B-1E073A393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ED3DF40E-5310-433E-BD0A-AEC5C32DE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E2572-14EC-4833-BF2E-BDBFB0CC7F7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665616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ชื่อเรื่อง 1">
            <a:extLst>
              <a:ext uri="{FF2B5EF4-FFF2-40B4-BE49-F238E27FC236}">
                <a16:creationId xmlns:a16="http://schemas.microsoft.com/office/drawing/2014/main" id="{92F4E213-3F26-4529-B800-A9BBD7000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349894AF-850E-4B2A-89D9-F2A737E6F6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894B7731-BDCE-4721-81B4-743CF6736A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88F346-4D72-48CE-87A0-2F86A800D12F}" type="datetimeFigureOut">
              <a:rPr lang="th-TH" smtClean="0"/>
              <a:t>25/02/63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662D3153-D010-4165-9715-30DF7CF79A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3E528610-B348-48FF-AA72-47DDAE6D48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3E2572-14EC-4833-BF2E-BDBFB0CC7F7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836018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08FD5E84-D80D-4F1C-960A-6602FF8D61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3" name="ชื่อเรื่องรอง 2">
            <a:extLst>
              <a:ext uri="{FF2B5EF4-FFF2-40B4-BE49-F238E27FC236}">
                <a16:creationId xmlns:a16="http://schemas.microsoft.com/office/drawing/2014/main" id="{0FAA3CE0-50B9-44A3-BA8D-CAD07FB630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h-TH"/>
          </a:p>
        </p:txBody>
      </p:sp>
      <p:pic>
        <p:nvPicPr>
          <p:cNvPr id="5" name="รูปภาพ 4">
            <a:extLst>
              <a:ext uri="{FF2B5EF4-FFF2-40B4-BE49-F238E27FC236}">
                <a16:creationId xmlns:a16="http://schemas.microsoft.com/office/drawing/2014/main" id="{352993E8-761E-41EB-BC99-0B1E3A3794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818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E7B76682-52DA-4843-8956-7EB5FF652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h-TH"/>
          </a:p>
        </p:txBody>
      </p:sp>
      <p:pic>
        <p:nvPicPr>
          <p:cNvPr id="5" name="ตัวแทนเนื้อหา 4">
            <a:extLst>
              <a:ext uri="{FF2B5EF4-FFF2-40B4-BE49-F238E27FC236}">
                <a16:creationId xmlns:a16="http://schemas.microsoft.com/office/drawing/2014/main" id="{E21CB885-1BAA-4FA8-BA81-4CBAD049C2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411977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4262D7FC-917D-4F94-A18B-60452204B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h-TH"/>
          </a:p>
        </p:txBody>
      </p:sp>
      <p:pic>
        <p:nvPicPr>
          <p:cNvPr id="5" name="ตัวแทนเนื้อหา 4">
            <a:extLst>
              <a:ext uri="{FF2B5EF4-FFF2-40B4-BE49-F238E27FC236}">
                <a16:creationId xmlns:a16="http://schemas.microsoft.com/office/drawing/2014/main" id="{F943B8A8-4B28-4C74-9DF4-9966A923C6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571279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EA420F2D-E108-4EFA-BE3A-BCEECC228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h-TH"/>
          </a:p>
        </p:txBody>
      </p:sp>
      <p:pic>
        <p:nvPicPr>
          <p:cNvPr id="5" name="ตัวแทนเนื้อหา 4">
            <a:extLst>
              <a:ext uri="{FF2B5EF4-FFF2-40B4-BE49-F238E27FC236}">
                <a16:creationId xmlns:a16="http://schemas.microsoft.com/office/drawing/2014/main" id="{BB99B6AF-34A3-4E08-B233-D4F141694A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3291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4568326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E7327E30-EE4F-4490-AE9D-FE291EEE0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h-TH"/>
          </a:p>
        </p:txBody>
      </p:sp>
      <p:pic>
        <p:nvPicPr>
          <p:cNvPr id="5" name="ตัวแทนเนื้อหา 4">
            <a:extLst>
              <a:ext uri="{FF2B5EF4-FFF2-40B4-BE49-F238E27FC236}">
                <a16:creationId xmlns:a16="http://schemas.microsoft.com/office/drawing/2014/main" id="{3F8B5FCE-6FE8-42D8-8DB1-D4F0667424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6439751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090C8FCA-DC65-4B55-93A5-2D6586A3C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9E776B89-ED2D-46D3-B418-98128F6FF0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h-TH"/>
          </a:p>
        </p:txBody>
      </p:sp>
      <p:pic>
        <p:nvPicPr>
          <p:cNvPr id="4" name="รูปภาพ 3">
            <a:extLst>
              <a:ext uri="{FF2B5EF4-FFF2-40B4-BE49-F238E27FC236}">
                <a16:creationId xmlns:a16="http://schemas.microsoft.com/office/drawing/2014/main" id="{9B4B3658-60CC-4305-B4AF-021C7BCD18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8710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554C73C7-5640-40CC-BE0E-0765EF15A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671DC67B-3580-4898-AB4E-2F87CD6A36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h-TH"/>
          </a:p>
        </p:txBody>
      </p:sp>
      <p:pic>
        <p:nvPicPr>
          <p:cNvPr id="4" name="รูปภาพ 3">
            <a:extLst>
              <a:ext uri="{FF2B5EF4-FFF2-40B4-BE49-F238E27FC236}">
                <a16:creationId xmlns:a16="http://schemas.microsoft.com/office/drawing/2014/main" id="{F2FD8285-005F-46FB-8E04-32AC0D2DBB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7654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43E25269-1CCB-4B95-83DD-A56812955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DBC6395D-1457-4F90-88B7-CD30BB8236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h-TH"/>
          </a:p>
        </p:txBody>
      </p:sp>
      <p:pic>
        <p:nvPicPr>
          <p:cNvPr id="4" name="รูปภาพ 3">
            <a:extLst>
              <a:ext uri="{FF2B5EF4-FFF2-40B4-BE49-F238E27FC236}">
                <a16:creationId xmlns:a16="http://schemas.microsoft.com/office/drawing/2014/main" id="{C817C447-68F2-49CA-AAE1-959AE9843A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554462"/>
      </p:ext>
    </p:extLst>
  </p:cSld>
  <p:clrMapOvr>
    <a:masterClrMapping/>
  </p:clrMapOvr>
</p:sld>
</file>

<file path=ppt/theme/theme1.xml><?xml version="1.0" encoding="utf-8"?>
<a:theme xmlns:a="http://schemas.openxmlformats.org/drawingml/2006/main" name="ธีมของ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Office PowerPoint</Application>
  <PresentationFormat>แบบจอกว้าง</PresentationFormat>
  <Paragraphs>0</Paragraphs>
  <Slides>8</Slides>
  <Notes>0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3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ธีมของ Office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งานนำเสนอ PowerPoint</dc:title>
  <dc:creator>USER</dc:creator>
  <cp:lastModifiedBy>USER</cp:lastModifiedBy>
  <cp:revision>1</cp:revision>
  <dcterms:created xsi:type="dcterms:W3CDTF">2020-02-25T16:49:19Z</dcterms:created>
  <dcterms:modified xsi:type="dcterms:W3CDTF">2020-02-25T16:59:01Z</dcterms:modified>
</cp:coreProperties>
</file>