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C971-3CE4-4F33-9E47-D23B6C3B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EAC9-2BE7-4915-9CDD-F792A0C2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297-42A8-4F1C-8E31-B0963638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50EE-7EAB-4B86-9548-6239F32E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AC78-313E-4F08-8176-5BB9118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6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AD32-4A03-4656-803A-E78AB377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E632F-920C-4EFE-A606-C46DCB409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54FE-3795-48EC-B35D-C0AB0FD3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6B6B-B588-4CEA-A503-F3F8262E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6F5D-EBCB-4AAE-B735-68548D4B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06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B326A-C79F-49C7-865B-AC4C7362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5592-69B3-49B3-9BF4-E203AB1F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35F4-7A60-492C-A5DB-81F25523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A415-C17D-41D9-AF76-D14EB600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3A88-C9F5-495F-8B71-0D203826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58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E304-A2A7-4628-B2EB-6B407368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CA64-A038-4D4F-A831-13CC1D22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5A7B-9844-42F8-B266-070FDBF4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FB71-1BA7-4EA1-8F69-15B3F97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63D9-B3CF-496F-AF12-2AB42396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55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3DC-C1A7-457D-975F-8CDD4622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3DC6-6AF3-48E6-B2EB-9D41486E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F4FA-F9E9-48E6-BA20-A2EDB50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CF-33AB-4744-B450-BBA41FB4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E8FC-E876-47A1-93EE-79BA52D4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80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890-B25F-4B3F-B56F-078BFB1A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C465-D701-41EC-AE85-7E0493DF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9844F-4B36-43CC-82B8-5FFAE9755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5B8B-6130-412D-AC23-B782C371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9803-116F-4560-9B78-5A38291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F1AA-9300-42DC-B1E0-B29E0349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862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1114-9507-4938-85D0-6AEBFE66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C11E-A4F4-4018-9387-925136DF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1481-5BFB-473C-BA02-2A7D80D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C419C-429A-4939-B742-5D8C97382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6ED6D-5B99-47C3-8508-DB7F8661C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D7E43-02DE-4166-875D-5FF6DC1A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982B5-053F-4427-BB32-91CD86B5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833E-E044-4C87-A423-1E130559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79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7423-C7D4-4B9F-BC77-608B8CCE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E075C-02FE-4BDF-BAF1-86A8F77E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536BB-49C2-4A53-A53A-35BE5B81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26A42-32BE-4067-B7DE-7972ED5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719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B7800-1186-4ABE-89C5-EC847F43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2199-A113-4E82-9B40-1C18529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E1FE-F54E-427F-9283-41636C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88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E6D3-C4F2-4E61-A9E1-935B229A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77A2-00B0-430F-BB39-6E25AE9F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A29E3-F6A3-4410-BA6C-F6188B41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9305-AC2C-4B2A-AAEA-A08FF5FA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B7EF-A331-4249-BA01-196FE018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27E65-A763-4546-87EC-B773EE5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434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1D1B-229E-47F3-874E-2B14CF3F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2BFDE-D2E1-46F8-99BC-D82D372A7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0C6A-D618-4BAE-9043-D03A46EF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67A7-76EB-4D0F-9736-1F334514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8703-E33A-4A73-A134-2C0D13A8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3F82F-EC06-41A2-9925-1165CB65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64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0D89F-D072-4C01-AB1D-CFA6428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7DA-83DD-43ED-8130-4B6E8EF3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4D2D-F37C-4832-B6B0-3D5A1D66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79DF-0580-4A5F-97FF-A7C63050EFAC}" type="datetimeFigureOut">
              <a:rPr lang="th-TH" smtClean="0"/>
              <a:t>03/03/63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2EC8-ECCC-4B33-B440-5898B62DE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7FAC-D95A-42BD-898A-35F727A0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1119-BFEF-43BA-9B1E-27B502CEA40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57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75A8-57C6-43EC-A2D7-F41F556BF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53539-E353-40DD-B71D-F5D1F96B5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50CEA6F8-48AD-48A8-989C-FD67BAD2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7EF-4361-4BD7-8EF5-F05432A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0D941-DEFC-4563-827F-289FBA7B2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582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7EF-4361-4BD7-8EF5-F05432A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 descr="A cat with its mouth open&#10;&#10;Description automatically generated">
            <a:extLst>
              <a:ext uri="{FF2B5EF4-FFF2-40B4-BE49-F238E27FC236}">
                <a16:creationId xmlns:a16="http://schemas.microsoft.com/office/drawing/2014/main" id="{EAB6A7BE-4011-49BD-A9B2-A93908C5E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095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7EF-4361-4BD7-8EF5-F05432A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694410A-688A-4566-9F50-E8DA6D84F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9214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ศิริลักษณ์ เทียมเมฆา</dc:creator>
  <cp:lastModifiedBy>ศิริลักษณ์ เทียมเมฆา</cp:lastModifiedBy>
  <cp:revision>1</cp:revision>
  <dcterms:created xsi:type="dcterms:W3CDTF">2020-03-03T15:29:48Z</dcterms:created>
  <dcterms:modified xsi:type="dcterms:W3CDTF">2020-03-03T15:33:15Z</dcterms:modified>
</cp:coreProperties>
</file>