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03B4-3599-41C3-B88D-1316D9C2D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8CDF7-D076-465F-9642-F765CE35D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71B1-3537-4905-BBC8-23F0F4F0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3605-A079-4CE2-9707-10F33A561995}" type="datetimeFigureOut">
              <a:rPr lang="th-TH" smtClean="0"/>
              <a:t>11/03/63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4293-0E5A-4D70-BB5E-CE1FD388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7122C-9C2B-4176-8856-26387784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C48C-5360-4631-8C77-DBE141EB9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4290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6A59-E882-47F2-80DB-C501E985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752BD-0D9C-4775-A233-2D692BD6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22AE-D2D6-4953-AD99-0DC5E635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3605-A079-4CE2-9707-10F33A561995}" type="datetimeFigureOut">
              <a:rPr lang="th-TH" smtClean="0"/>
              <a:t>11/03/63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71D4F-FFBF-478A-B15F-40772C7C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825D-EE25-4EDB-833A-1243CC49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C48C-5360-4631-8C77-DBE141EB9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33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147C0-6A5A-470E-8F78-EB63B7162A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96C6B-5E17-4189-BC02-B4558F845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E5C49-ACC0-46B5-9003-697A2B39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3605-A079-4CE2-9707-10F33A561995}" type="datetimeFigureOut">
              <a:rPr lang="th-TH" smtClean="0"/>
              <a:t>11/03/63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B911C-E122-44BF-9BD7-E309B0A2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3819-BA5A-4146-A909-7B81B65B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C48C-5360-4631-8C77-DBE141EB9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516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600-8B9E-4280-B939-0289F3DE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1C73-7605-4A4D-9728-3AC2D675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9F637-26BD-4D4D-B6BA-7E49C562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3605-A079-4CE2-9707-10F33A561995}" type="datetimeFigureOut">
              <a:rPr lang="th-TH" smtClean="0"/>
              <a:t>11/03/63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9EDF-92FB-454B-B8B1-4656748C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3EA1-A067-4FA7-9A46-837117D9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C48C-5360-4631-8C77-DBE141EB9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344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79BB-E113-484A-8ABA-EAA5CEAF3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8E7C5-139A-43EB-A160-7F02818C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05D0-0E0C-498A-BB0F-FD344CC41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3605-A079-4CE2-9707-10F33A561995}" type="datetimeFigureOut">
              <a:rPr lang="th-TH" smtClean="0"/>
              <a:t>11/03/63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464A-EB93-4CA1-A64E-E7888CEE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8F468-4A53-4D62-972E-9124D48A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C48C-5360-4631-8C77-DBE141EB9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4329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EE096-7E9F-4BF6-9FF7-8AB78A4B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311E-4E49-4DE8-8D5B-23E3FD29D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387A1-A525-4FAD-94C1-135A38DDE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3E8E9-44EB-41E0-9FDD-8DA68A4B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3605-A079-4CE2-9707-10F33A561995}" type="datetimeFigureOut">
              <a:rPr lang="th-TH" smtClean="0"/>
              <a:t>11/03/63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6298F-AADE-45E3-92B6-DED595DE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35731-48B3-4665-86CC-CBB72FA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C48C-5360-4631-8C77-DBE141EB9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438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F640-8783-421F-8ED9-A8B9218E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6D5C3-2187-40E2-B645-90716587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84F71-CA6C-4770-AA77-5463CD6B0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9F232-2956-4667-8C1E-CD31A8427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78DD5-0F62-422E-B4C3-504458A55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AC835-989D-4DF9-A030-AC60C6D3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3605-A079-4CE2-9707-10F33A561995}" type="datetimeFigureOut">
              <a:rPr lang="th-TH" smtClean="0"/>
              <a:t>11/03/63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41900-F41A-4F62-9CCE-D5EA9273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7EEB2-F559-4238-9823-05276D90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C48C-5360-4631-8C77-DBE141EB9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062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0E1C-59CD-41B9-A273-08618BA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C181D-7337-4A50-8636-C6A6A2BA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3605-A079-4CE2-9707-10F33A561995}" type="datetimeFigureOut">
              <a:rPr lang="th-TH" smtClean="0"/>
              <a:t>11/03/63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6964F-95F2-47B1-A873-E30884D0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DE983-E239-4915-A3C8-70AD4DC8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C48C-5360-4631-8C77-DBE141EB9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541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92A7A-AFE7-4478-8263-E0A6CB9C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3605-A079-4CE2-9707-10F33A561995}" type="datetimeFigureOut">
              <a:rPr lang="th-TH" smtClean="0"/>
              <a:t>11/03/63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0E4BB-529B-42C1-83FB-DEEFE75D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45040-A398-4094-890E-B2562F70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C48C-5360-4631-8C77-DBE141EB9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44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88E4-4229-4058-879B-3921D3E7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4A721-2827-4993-A8AC-E0086AC4E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5CCC5-76DA-4BE2-B2DD-71EE1E3CB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BDC43-906B-4E2A-8CCB-0E8605CC8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3605-A079-4CE2-9707-10F33A561995}" type="datetimeFigureOut">
              <a:rPr lang="th-TH" smtClean="0"/>
              <a:t>11/03/63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4265A-1B72-49F3-8C3D-023338A9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5A64E-12CA-44DB-857B-A205299A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C48C-5360-4631-8C77-DBE141EB9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500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3981-BB96-486C-B845-9698EF8E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5E37C-6B1A-426F-A1BE-A013C312F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2705F-CA12-447D-B401-EAF3AC57E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7CDDB-CB96-4B3C-A3AE-CC087313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3605-A079-4CE2-9707-10F33A561995}" type="datetimeFigureOut">
              <a:rPr lang="th-TH" smtClean="0"/>
              <a:t>11/03/63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1E047-DDCA-404F-9F72-F245F4E8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E7AFC-D7F0-4F7C-9E1D-2131A163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C48C-5360-4631-8C77-DBE141EB9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9FD70-F8BA-42C2-8B11-4D202F8A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EF7E-C708-470C-BBFC-5E82C0008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BE82-6FD3-4DB0-93D3-363CA8FA3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13605-A079-4CE2-9707-10F33A561995}" type="datetimeFigureOut">
              <a:rPr lang="th-TH" smtClean="0"/>
              <a:t>11/03/63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4C77-7834-4384-BC21-5BC8C2B28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A202-9021-48A2-BAE1-27574B93E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2C48C-5360-4631-8C77-DBE141EB91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93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1B5DB7-C321-4259-A028-8090B6582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C411ED-A001-4453-AD99-B6B5AFC86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95C1BF-9523-4952-8589-5CD06EB67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4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E828C9-DEE9-488D-BC2A-9D0A1A7B5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C311F59-1FC5-4C86-9651-B2DCAB1AB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9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46CFE8-8EE4-4095-9886-0CBF6DEF9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4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0ADE90-D473-4A98-BC2E-7D34EB6B5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8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F73B61-9480-4232-9377-C91E8BDFF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8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FE12CF1-9ED6-488E-B2D1-8B3F9F17F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9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ศิริลักษณ์ เทียมเมฆา</dc:creator>
  <cp:lastModifiedBy>ศิริลักษณ์ เทียมเมฆา</cp:lastModifiedBy>
  <cp:revision>1</cp:revision>
  <dcterms:created xsi:type="dcterms:W3CDTF">2020-03-10T17:16:54Z</dcterms:created>
  <dcterms:modified xsi:type="dcterms:W3CDTF">2020-03-10T17:23:23Z</dcterms:modified>
</cp:coreProperties>
</file>