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Pontano Sans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9B0DBE-4B0A-454C-A4FF-B7D487B148D4}">
  <a:tblStyle styleId="{5D9B0DBE-4B0A-454C-A4FF-B7D487B14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ontan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93" cy="5143522"/>
          </a:xfrm>
          <a:custGeom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136135"/>
            <a:ext cx="1085915" cy="1007345"/>
          </a:xfrm>
          <a:custGeom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936023" cy="2500369"/>
          </a:xfrm>
          <a:custGeom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221665" y="0"/>
            <a:ext cx="971649" cy="843027"/>
          </a:xfrm>
          <a:custGeom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9BCF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rgbClr val="9BCF6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 rot="3560713">
            <a:off x="7919979" y="4139908"/>
            <a:ext cx="1129759" cy="685684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1619439">
            <a:off x="7518911" y="3963338"/>
            <a:ext cx="440102" cy="657294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564790">
            <a:off x="1156803" y="211500"/>
            <a:ext cx="672035" cy="536827"/>
          </a:xfrm>
          <a:custGeom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8585060">
            <a:off x="241104" y="264328"/>
            <a:ext cx="975659" cy="1597185"/>
          </a:xfrm>
          <a:custGeom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51B14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Shape 100"/>
          <p:cNvSpPr/>
          <p:nvPr/>
        </p:nvSpPr>
        <p:spPr>
          <a:xfrm rot="3560713">
            <a:off x="7919979" y="4139908"/>
            <a:ext cx="1129759" cy="685684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1619439">
            <a:off x="7518911" y="3963338"/>
            <a:ext cx="440102" cy="657294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5564790">
            <a:off x="1156803" y="211500"/>
            <a:ext cx="672035" cy="536827"/>
          </a:xfrm>
          <a:custGeom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8585060">
            <a:off x="241104" y="264328"/>
            <a:ext cx="975659" cy="1597185"/>
          </a:xfrm>
          <a:custGeom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3954" cy="5143389"/>
          </a:xfrm>
          <a:custGeom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5802" y="2802078"/>
            <a:ext cx="1905613" cy="1255536"/>
          </a:xfrm>
          <a:custGeom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136091"/>
            <a:ext cx="1085984" cy="1007319"/>
          </a:xfrm>
          <a:custGeom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1936070" cy="2500305"/>
          </a:xfrm>
          <a:custGeom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2221739" y="0"/>
            <a:ext cx="971624" cy="843005"/>
          </a:xfrm>
          <a:custGeom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680587" y="3914645"/>
            <a:ext cx="1491337" cy="1228764"/>
          </a:xfrm>
          <a:custGeom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93" cy="5143522"/>
          </a:xfrm>
          <a:custGeom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650244" y="3237827"/>
            <a:ext cx="930521" cy="1355672"/>
          </a:xfrm>
          <a:custGeom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602686" y="3512916"/>
            <a:ext cx="1278848" cy="1021604"/>
          </a:xfrm>
          <a:custGeom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991883" y="3961149"/>
            <a:ext cx="566286" cy="927029"/>
          </a:xfrm>
          <a:custGeom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2514602"/>
            <a:ext cx="1378855" cy="1907408"/>
          </a:xfrm>
          <a:custGeom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114578" y="0"/>
            <a:ext cx="1107352" cy="964471"/>
          </a:xfrm>
          <a:custGeom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600940" y="421461"/>
            <a:ext cx="1543076" cy="2686124"/>
          </a:xfrm>
          <a:custGeom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i="1" sz="2600">
                <a:solidFill>
                  <a:srgbClr val="51B148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i="1" sz="2600">
                <a:solidFill>
                  <a:srgbClr val="51B148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i="1" sz="2600">
                <a:solidFill>
                  <a:srgbClr val="51B148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93" cy="5143522"/>
          </a:xfrm>
          <a:custGeom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28548" y="1071451"/>
            <a:ext cx="1164582" cy="1832524"/>
          </a:xfrm>
          <a:custGeom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192991" y="0"/>
            <a:ext cx="2343229" cy="1357321"/>
          </a:xfrm>
          <a:custGeom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0" y="3350346"/>
            <a:ext cx="1257314" cy="1793142"/>
          </a:xfrm>
          <a:custGeom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93" cy="5143522"/>
          </a:xfrm>
          <a:custGeom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4136135"/>
            <a:ext cx="1085915" cy="1007345"/>
          </a:xfrm>
          <a:custGeom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936023" cy="2500369"/>
          </a:xfrm>
          <a:custGeom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221665" y="0"/>
            <a:ext cx="971649" cy="843027"/>
          </a:xfrm>
          <a:custGeom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3954" cy="5143389"/>
          </a:xfrm>
          <a:custGeom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007373" y="2801981"/>
            <a:ext cx="1494925" cy="907315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758744">
            <a:off x="1198314" y="3395329"/>
            <a:ext cx="582376" cy="869781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993115" y="0"/>
            <a:ext cx="1828888" cy="1393078"/>
          </a:xfrm>
          <a:custGeom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793105" y="4243274"/>
            <a:ext cx="1271637" cy="900137"/>
          </a:xfrm>
          <a:custGeom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2907418"/>
            <a:ext cx="971624" cy="1607346"/>
          </a:xfrm>
          <a:custGeom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3954" cy="5143389"/>
          </a:xfrm>
          <a:custGeom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007373" y="2801981"/>
            <a:ext cx="1494925" cy="907315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758744">
            <a:off x="1198314" y="3395329"/>
            <a:ext cx="582376" cy="869781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993115" y="0"/>
            <a:ext cx="1828888" cy="1393078"/>
          </a:xfrm>
          <a:custGeom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93105" y="4243274"/>
            <a:ext cx="1271637" cy="900137"/>
          </a:xfrm>
          <a:custGeom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2907418"/>
            <a:ext cx="971624" cy="1607346"/>
          </a:xfrm>
          <a:custGeom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3954" cy="5143389"/>
          </a:xfrm>
          <a:custGeom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007373" y="2801981"/>
            <a:ext cx="1494925" cy="907315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758744">
            <a:off x="1198314" y="3395329"/>
            <a:ext cx="582376" cy="869781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993115" y="0"/>
            <a:ext cx="1828888" cy="1393078"/>
          </a:xfrm>
          <a:custGeom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793105" y="4243274"/>
            <a:ext cx="1271637" cy="900137"/>
          </a:xfrm>
          <a:custGeom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2907418"/>
            <a:ext cx="971624" cy="1607346"/>
          </a:xfrm>
          <a:custGeom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93" cy="5143522"/>
          </a:xfrm>
          <a:custGeom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650244" y="3237827"/>
            <a:ext cx="930521" cy="1355672"/>
          </a:xfrm>
          <a:custGeom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2514602"/>
            <a:ext cx="1378855" cy="1907408"/>
          </a:xfrm>
          <a:custGeom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114578" y="0"/>
            <a:ext cx="1107352" cy="964471"/>
          </a:xfrm>
          <a:custGeom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Relationship Id="rId4" Type="http://schemas.openxmlformats.org/officeDocument/2006/relationships/hyperlink" Target="https://www.fontsquirrel.com/fonts/dosis" TargetMode="External"/><Relationship Id="rId5" Type="http://schemas.openxmlformats.org/officeDocument/2006/relationships/hyperlink" Target="http://www.1001fonts.com/pontano-sans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/>
          <p:nvPr/>
        </p:nvSpPr>
        <p:spPr>
          <a:xfrm rot="-3280321">
            <a:off x="5455458" y="2692160"/>
            <a:ext cx="1114904" cy="1112741"/>
          </a:xfrm>
          <a:prstGeom prst="ellipse">
            <a:avLst/>
          </a:pr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201" name="Shape 201"/>
          <p:cNvGrpSpPr/>
          <p:nvPr/>
        </p:nvGrpSpPr>
        <p:grpSpPr>
          <a:xfrm>
            <a:off x="5690570" y="2366538"/>
            <a:ext cx="2492498" cy="2778857"/>
            <a:chOff x="4184863" y="1520198"/>
            <a:chExt cx="2958454" cy="3298347"/>
          </a:xfrm>
        </p:grpSpPr>
        <p:sp>
          <p:nvSpPr>
            <p:cNvPr id="202" name="Shape 202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9BCF6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4572462" y="1025674"/>
            <a:ext cx="2774838" cy="2715306"/>
            <a:chOff x="2857731" y="-71332"/>
            <a:chExt cx="3293577" cy="3222916"/>
          </a:xfrm>
        </p:grpSpPr>
        <p:sp>
          <p:nvSpPr>
            <p:cNvPr id="206" name="Shape 20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8F567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3816028" y="2505106"/>
            <a:ext cx="2885085" cy="2630520"/>
            <a:chOff x="1959887" y="1684671"/>
            <a:chExt cx="3424433" cy="3122279"/>
          </a:xfrm>
        </p:grpSpPr>
        <p:sp>
          <p:nvSpPr>
            <p:cNvPr id="210" name="Shape 210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51B14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8" name="Shape 218"/>
          <p:cNvGraphicFramePr/>
          <p:nvPr/>
        </p:nvGraphicFramePr>
        <p:xfrm>
          <a:off x="4320100" y="188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{5D9B0DBE-4B0A-454C-A4FF-B7D487B148D4}</a:tableStyleId>
              </a:tblPr>
              <a:tblGrid>
                <a:gridCol w="1047625"/>
                <a:gridCol w="1047625"/>
                <a:gridCol w="1047625"/>
                <a:gridCol w="1047625"/>
              </a:tblGrid>
              <a:tr h="400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</a:tbl>
          </a:graphicData>
        </a:graphic>
      </p:graphicFrame>
      <p:sp>
        <p:nvSpPr>
          <p:cNvPr id="219" name="Shape 2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514725" y="9425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0" y="207425"/>
            <a:ext cx="91440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Maps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909650" y="19067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10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 rot="8100000">
            <a:off x="1151400" y="20981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rot="8100000">
            <a:off x="2816600" y="372973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8100000">
            <a:off x="3887875" y="18659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8100000">
            <a:off x="4622975" y="40233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8100000">
            <a:off x="6781225" y="239398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8100000">
            <a:off x="7381875" y="40816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4294967295" type="ctrTitle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89,526,124$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99650" y="1100549"/>
            <a:ext cx="4558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7" name="Shape 247"/>
          <p:cNvSpPr txBox="1"/>
          <p:nvPr>
            <p:ph idx="4294967295" type="ctrTitle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100%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8" name="Shape 248"/>
          <p:cNvSpPr txBox="1"/>
          <p:nvPr>
            <p:ph idx="4294967295" type="subTitle"/>
          </p:nvPr>
        </p:nvSpPr>
        <p:spPr>
          <a:xfrm>
            <a:off x="3899650" y="4040200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9" name="Shape 249"/>
          <p:cNvSpPr txBox="1"/>
          <p:nvPr>
            <p:ph idx="4294967295" type="ctrTitle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185,244 users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3899650" y="2573354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‹#›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Shape 258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Shape 259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Shape 26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B8F56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1" name="Shape 261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Shape 262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Shape 26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1B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4" name="Shape 264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Shape 265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9BCF6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7" name="Shape 267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Shape 26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9BC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Shape 271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Shape 27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Shape 27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Shape 27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Shape 27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Shape 27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Shape 28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Shape 290"/>
          <p:cNvSpPr txBox="1"/>
          <p:nvPr>
            <p:ph idx="3" type="body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Shape 294"/>
          <p:cNvSpPr txBox="1"/>
          <p:nvPr>
            <p:ph idx="3" type="body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You can insert graphs from </a:t>
            </a:r>
            <a:r>
              <a:rPr lang="en" u="sng">
                <a:solidFill>
                  <a:srgbClr val="484F56"/>
                </a:solidFill>
                <a:hlinkClick r:id="rId4"/>
              </a:rPr>
              <a:t>Google Sheets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Shape 30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91" y="0"/>
            <a:ext cx="5427235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EDIT IN POWERPOINT®</a:t>
            </a:r>
            <a:endParaRPr sz="1200">
              <a:solidFill>
                <a:srgbClr val="484F56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"Download as PowerPoint template"</a:t>
            </a:r>
            <a:r>
              <a:rPr lang="en" sz="1200">
                <a:solidFill>
                  <a:srgbClr val="484F56"/>
                </a:solidFill>
              </a:rPr>
              <a:t>. You will get a .pptx file that you can edit in PowerPoint. </a:t>
            </a:r>
            <a:endParaRPr sz="1200">
              <a:solidFill>
                <a:srgbClr val="484F56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84F56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484F56"/>
                </a:solidFill>
              </a:rPr>
              <a:t>)</a:t>
            </a:r>
            <a:endParaRPr sz="1200">
              <a:solidFill>
                <a:srgbClr val="484F56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84F56"/>
              </a:solidFill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EDIT IN GOOGLE SLIDES</a:t>
            </a:r>
            <a:endParaRPr sz="1200">
              <a:solidFill>
                <a:srgbClr val="484F56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"Use as Google Slides Theme"</a:t>
            </a:r>
            <a:r>
              <a:rPr lang="en" sz="1200">
                <a:solidFill>
                  <a:srgbClr val="484F56"/>
                </a:solidFill>
              </a:rPr>
              <a:t>.</a:t>
            </a:r>
            <a:endParaRPr sz="1200">
              <a:solidFill>
                <a:srgbClr val="484F56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484F56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You have to be signed in to your Google account.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B148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51B148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51B14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1B148"/>
                </a:solidFill>
              </a:rPr>
              <a:t>This template is free to use under </a:t>
            </a:r>
            <a:r>
              <a:rPr lang="en" sz="1200" u="sng">
                <a:solidFill>
                  <a:srgbClr val="51B14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51B14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1B14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2002435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0957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138646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2703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860719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59418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52034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208000" y="1048024"/>
            <a:ext cx="4276485" cy="332901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61178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Shape 339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40" name="Shape 340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020246" y="816383"/>
            <a:ext cx="2713515" cy="246823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 rot="2240807">
            <a:off x="6269797" y="3349126"/>
            <a:ext cx="1651746" cy="1002494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 rot="-6741915">
            <a:off x="7586101" y="2562766"/>
            <a:ext cx="640976" cy="998332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1B148"/>
                </a:solidFill>
                <a:hlinkClick r:id="rId4"/>
              </a:rPr>
              <a:t>SlidesCarnival</a:t>
            </a:r>
            <a:endParaRPr sz="2400">
              <a:solidFill>
                <a:srgbClr val="51B148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Photographs by </a:t>
            </a:r>
            <a:r>
              <a:rPr lang="en" sz="2400" u="sng">
                <a:solidFill>
                  <a:srgbClr val="51B148"/>
                </a:solidFill>
                <a:hlinkClick r:id="rId5"/>
              </a:rPr>
              <a:t>Unsplash</a:t>
            </a:r>
            <a:endParaRPr sz="2400">
              <a:solidFill>
                <a:srgbClr val="51B148"/>
              </a:solidFill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320075" y="4360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320075" y="12369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Titles: Dosis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Body copy: Pontano Sans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4"/>
              </a:rPr>
              <a:t>https://www.fontsquirrel.com/fonts/dosis</a:t>
            </a:r>
            <a:endParaRPr sz="1400">
              <a:solidFill>
                <a:srgbClr val="51B1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5"/>
              </a:rPr>
              <a:t>http://www.1001fonts.com/pontano-sans-font.html</a:t>
            </a:r>
            <a:endParaRPr sz="1400">
              <a:solidFill>
                <a:srgbClr val="51B1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Lime green </a:t>
            </a:r>
            <a:r>
              <a:rPr b="1" lang="en" sz="1400">
                <a:solidFill>
                  <a:srgbClr val="B8F567"/>
                </a:solidFill>
              </a:rPr>
              <a:t>#b8f567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Leaf green </a:t>
            </a:r>
            <a:r>
              <a:rPr b="1" lang="en" sz="1400">
                <a:solidFill>
                  <a:srgbClr val="9BCF63"/>
                </a:solidFill>
              </a:rPr>
              <a:t>#9bcf63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Moss green </a:t>
            </a:r>
            <a:r>
              <a:rPr b="1" lang="en" sz="1400">
                <a:solidFill>
                  <a:srgbClr val="51B148"/>
                </a:solidFill>
              </a:rPr>
              <a:t>#51b148</a:t>
            </a:r>
            <a:endParaRPr sz="1400">
              <a:solidFill>
                <a:srgbClr val="51B148"/>
              </a:solidFill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Shape 36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64" name="Shape 364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71" name="Shape 371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74" name="Shape 374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2077702" y="393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661148" y="394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Shape 37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79" name="Shape 379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83" name="Shape 383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4284931" y="392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89" name="Shape 389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10" name="Shape 410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13" name="Shape 41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17" name="Shape 41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21" name="Shape 421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Shape 425"/>
          <p:cNvSpPr/>
          <p:nvPr/>
        </p:nvSpPr>
        <p:spPr>
          <a:xfrm>
            <a:off x="2048085" y="950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3180804" y="970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755576" y="973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Shape 42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30" name="Shape 430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33" name="Shape 43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36" name="Shape 436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39" name="Shape 439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2" name="Shape 44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7" name="Shape 44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50" name="Shape 450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2618782" y="1519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5" name="Shape 455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8" name="Shape 458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64" name="Shape 464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7" name="Shape 46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73" name="Shape 473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79" name="Shape 479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936309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499857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2063406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87" name="Shape 48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90" name="Shape 490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93" name="Shape 493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4317599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97" name="Shape 49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00" name="Shape 50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06" name="Shape 506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1492208" y="2600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972049" y="2600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11" name="Shape 51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14" name="Shape 514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18" name="Shape 51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21" name="Shape 52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341117" y="3226449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06165" y="2621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Shape 526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27" name="Shape 52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30" name="Shape 530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35" name="Shape 535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39" name="Shape 53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42" name="Shape 542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46" name="Shape 54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52" name="Shape 55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55" name="Shape 55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4844905" y="3182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62" name="Shape 56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65" name="Shape 56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895469" y="3828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71" name="Shape 571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75" name="Shape 575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3180303" y="3772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2616754" y="3793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742304" y="3770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82" name="Shape 582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864301" y="3765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87" name="Shape 58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Shape 590"/>
          <p:cNvSpPr/>
          <p:nvPr/>
        </p:nvSpPr>
        <p:spPr>
          <a:xfrm>
            <a:off x="299775" y="4368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Shape 591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92" name="Shape 59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98" name="Shape 598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02" name="Shape 60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06" name="Shape 606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12" name="Shape 612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18" name="Shape 618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21" name="Shape 62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4842355" y="4395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Shape 62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29" name="Shape 629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35" name="Shape 63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7" name="Shape 637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Shape 6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39" name="Shape 63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Shape 641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Shape 642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43" name="Shape 64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7" name="Shape 64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240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51B148"/>
                </a:solidFill>
              </a:rPr>
              <a:t>😉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 rot="1553879">
            <a:off x="6337783" y="3906779"/>
            <a:ext cx="1651751" cy="1002497"/>
          </a:xfrm>
          <a:custGeom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7428817">
            <a:off x="7606849" y="3029768"/>
            <a:ext cx="640974" cy="998333"/>
          </a:xfrm>
          <a:custGeom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B14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4294967295" type="ctrTitle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2" name="Shape 152"/>
          <p:cNvSpPr txBox="1"/>
          <p:nvPr>
            <p:ph idx="4294967295" type="subTitle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Shape 15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2027271" y="916449"/>
            <a:ext cx="1417580" cy="80076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Shape 159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>
            <a:off x="1119751" y="2269155"/>
            <a:ext cx="1775404" cy="98132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404615" y="595000"/>
            <a:ext cx="696695" cy="393592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