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9-created" id="256"/>
    <p:sldId r:id="rId10-created" id="257"/>
    <p:sldId r:id="rId11-created" id="2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8"/>
  </p:normalViewPr>
  <p:slideViewPr>
    <p:cSldViewPr snapToGrid="0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-created" Type="http://schemas.openxmlformats.org/officeDocument/2006/relationships/slide" Target="slides/slide4.xml"/><Relationship Id="rId10-created" Type="http://schemas.openxmlformats.org/officeDocument/2006/relationships/slide" Target="slides/slide5.xml"/><Relationship Id="rId11-created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A432-BF40-1B13-DFEB-9BFCE48D8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A8E3F-75CC-7B33-F4BB-6B34DD46B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81D95-8C50-9F7C-8D5B-A60A865A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F8F9-C442-224C-B2A1-FED15AA39231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D4CC4-C02D-0D81-C50F-392EDB5B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1B015-4D1D-1C89-AB71-D487B682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72C9-B138-A841-B8FF-72242762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5FA6-A369-93F0-C84E-EA1AD3E0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42D4-2C92-D636-9AA1-3A756AA4C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37DA2-E681-E4EF-2938-F737375C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F8F9-C442-224C-B2A1-FED15AA39231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CA082-B2BA-A4D9-B1D3-1B1290618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C4245-BD0E-4783-BF3F-C69D6E2E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72C9-B138-A841-B8FF-72242762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3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80361-B508-84C8-6083-357E08D29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51FB2-F782-C749-DC98-1FCD148B5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C963A-C163-5DE2-D20D-8F8D1E96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F8F9-C442-224C-B2A1-FED15AA39231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E832C-20ED-BFE8-1028-7698F6FDC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176D5-C802-035A-E4AC-9D18391F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72C9-B138-A841-B8FF-72242762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7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BD0DB-E10A-546C-074C-62135A67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57047-482E-BAD7-E5DC-0E6161909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44D32-DDD6-BBCD-B063-8834B86F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F8F9-C442-224C-B2A1-FED15AA39231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0A788-1458-7F05-E347-28BAC3D2D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2C55F-40F4-B9BE-DFCE-6DA008B1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72C9-B138-A841-B8FF-72242762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4ED3-7AB0-C0A4-0C35-31F283FE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2ACDF-811C-C35B-14DC-3A6F97024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8AE1C-2BFD-B33A-D9F3-7C0C5F15B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F8F9-C442-224C-B2A1-FED15AA39231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A4434-401B-379E-CD64-A8D264BC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D32C8-8612-9BE3-5BE9-54B82DAD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72C9-B138-A841-B8FF-72242762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2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F50B-DA3B-ED9C-89FA-FA27B1E27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991A2-3BDD-D47E-A174-A2C256E7A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402E7-E2FC-04A6-4CAA-801445C8A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66838-6607-1A5E-5785-70CFE959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F8F9-C442-224C-B2A1-FED15AA39231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90D30-4934-C914-FAD4-19E1EFF8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08830-0200-1C4B-B5AD-AAB77881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72C9-B138-A841-B8FF-72242762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3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FF98-C598-8986-3905-8BC69728A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62D94-D10F-749C-EC47-8A81A0863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F2376-3BFE-3C75-09C4-5D76D722D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69CB2-4CB1-890C-1E2A-362F7806C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BDC6CE-AD24-AED2-DF95-46AE86CF0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C44C4-45E8-6C69-B486-D18B7A7F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F8F9-C442-224C-B2A1-FED15AA39231}" type="datetimeFigureOut">
              <a:rPr lang="en-US" smtClean="0"/>
              <a:t>5/1/25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554325-56DE-2E24-C42D-EC83CFC2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AC222-3001-39A0-5E78-48880FBA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72C9-B138-A841-B8FF-72242762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9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4ADF-4442-E107-C9EB-C6C63071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14660-EF85-4E6E-D0EF-4EF340F50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F8F9-C442-224C-B2A1-FED15AA39231}" type="datetimeFigureOut">
              <a:rPr lang="en-US" smtClean="0"/>
              <a:t>5/1/25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69158-306A-3A95-3275-8F615DD6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E5B32-4350-4BF2-2140-30ADDA6E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72C9-B138-A841-B8FF-72242762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6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EF3E0E-BC3B-F9C0-8B34-D8819680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F8F9-C442-224C-B2A1-FED15AA39231}" type="datetimeFigureOut">
              <a:rPr lang="en-US" smtClean="0"/>
              <a:t>5/1/25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A9CC7-2DDC-9174-C672-43CBBBC60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5B7A4-1AC3-F568-C164-7E15A4D8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72C9-B138-A841-B8FF-72242762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2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320B-E45A-C4AF-30E9-B78424516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6913D-C611-3A57-6F4C-B5A1E365F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28845-506F-2A91-9C81-8B3F0B893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7EDA1-E8C4-16B3-4F8E-6F89F8BE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F8F9-C442-224C-B2A1-FED15AA39231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905B1-66E7-82F4-9DE5-D6F59845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9CA96-799C-891E-4433-92702F86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72C9-B138-A841-B8FF-72242762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92B7-E649-6CBF-68AE-8D191030F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A3B59-FD6C-CC75-6022-5D67F790B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0734F-B5B0-E14B-314C-F452572AC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0345C-65D0-7CAD-DE7F-2F69E8E7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F8F9-C442-224C-B2A1-FED15AA39231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0F7D6-5047-334F-1FCD-F1E310DD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0861F-88AB-6D64-A1E2-A60AEC6D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72C9-B138-A841-B8FF-72242762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6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BACF4-453B-4401-184E-14F0E722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DC87D-51B2-ABA7-5F53-2715BE7F6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BE3C8-F680-0A85-C235-1EC1743B4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B4F8F9-C442-224C-B2A1-FED15AA39231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8C948-435A-6B5C-0E8E-5561B4817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DB388-8B66-8503-A38D-05C34409E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F172C9-B138-A841-B8FF-72242762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7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2978-9A31-9F75-0E84-846A36373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C5C8C6"/>
                </a:solidFill>
                <a:effectLst/>
                <a:latin typeface="berkeleyMono"/>
              </a:rPr>
              <a:t>{{TITLE}}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4A637-39F9-79C8-5458-410488A95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C5C8C6"/>
                </a:solidFill>
                <a:effectLst/>
                <a:latin typeface="berkeleyMono"/>
              </a:rPr>
              <a:t>{{SUBTITLE}}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5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8BD6-C239-23D8-B5E0-92E69E63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990F-5BC4-D444-2612-148C31FAE9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i="0" dirty="0">
                <a:solidFill>
                  <a:srgbClr val="C5C8C6"/>
                </a:solidFill>
                <a:effectLst/>
                <a:latin typeface="berkeleyMono"/>
              </a:rPr>
              <a:t>{{CARD1_TITLE}}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B0333-0E27-FDB5-44A3-9D10A6FBE5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i="0" dirty="0">
                <a:solidFill>
                  <a:srgbClr val="C5C8C6"/>
                </a:solidFill>
                <a:effectLst/>
                <a:latin typeface="berkeleyMono"/>
              </a:rPr>
              <a:t>{{CARD1_CONTENT}}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00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5AE67-AA72-A335-1EC5-550354E7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124DF-1476-3091-93BE-A89BA44C4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>
                <a:solidFill>
                  <a:srgbClr val="C5C8C6"/>
                </a:solidFill>
                <a:effectLst/>
                <a:latin typeface="berkeleyMono"/>
              </a:rPr>
              <a:t>{{CHALLENGE_BULLETS}}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2978-9A31-9F75-0E84-846A36373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C5C8C6"/>
                </a:solidFill>
                <a:effectLst/>
                <a:latin typeface="berkeleyMono"/>
              </a:rPr>
              <a:t>The Great Green Wall Initiative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4A637-39F9-79C8-5458-410488A95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C5C8C6"/>
                </a:solidFill>
                <a:effectLst/>
                <a:latin typeface="berkeleyMono"/>
              </a:rPr>
              <a:t>Restoring Life on Land in Africa - A Case Study in Social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5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8BD6-C239-23D8-B5E0-92E69E63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990F-5BC4-D444-2612-148C31FAE9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i="0" dirty="0">
                <a:solidFill>
                  <a:srgbClr val="C5C8C6"/>
                </a:solidFill>
                <a:effectLst/>
                <a:latin typeface="berkeleyMono"/>
              </a:rPr>
              <a:t>The Sahel's Challenge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B0333-0E27-FDB5-44A3-9D10A6FBE5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i="0" dirty="0">
                <a:solidFill>
                  <a:srgbClr val="C5C8C6"/>
                </a:solidFill>
                <a:effectLst/>
                <a:latin typeface="berkeleyMono"/>
              </a:rPr>
              <a:t>• Once fertile region stretching 8,000km across Africa
• Now faces severe desertification affecting 40% of land
• Communities suffering from poverty, food insecurity, and migration
• Climate change amplifying desertification at 3-5% annually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006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5AE67-AA72-A335-1EC5-550354E7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124DF-1476-3091-93BE-A89BA44C4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>
                <a:solidFill>
                  <a:srgbClr val="C5C8C6"/>
                </a:solidFill>
                <a:effectLst/>
                <a:latin typeface="berkeleyMono"/>
              </a:rPr>
              <a:t>• Community-led restoration through agroforestry training
• Water conservation using 'half-moon' stone barriers
• Planting drought-resistant native species like Acacia senegal
• Leveraging satellite imagery and AI for monitoring
• Integrating trees with crops for better farm productivity
• Senegal's focus on fruit trees providing both environmental restoration and income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berkeleyMono</vt:lpstr>
      <vt:lpstr>Office Theme</vt:lpstr>
      <vt:lpstr>{{TITLE}}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ARYAN KHUNT (RA2311029010056)</dc:creator>
  <cp:lastModifiedBy>ARYAN KHUNT (RA2311029010056)</cp:lastModifiedBy>
  <cp:revision>1</cp:revision>
  <dcterms:created xsi:type="dcterms:W3CDTF">2025-04-30T19:10:19Z</dcterms:created>
  <dcterms:modified xsi:type="dcterms:W3CDTF">2025-04-30T19:13:41Z</dcterms:modified>
</cp:coreProperties>
</file>