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r:id="rId12-created" id="262"/>
    <p:sldId r:id="rId13-created" id="263"/>
    <p:sldId r:id="rId14-created" id="264"/>
    <p:sldId r:id="rId15-created" id="265"/>
    <p:sldId r:id="rId16-created" id="266"/>
    <p:sldId r:id="rId17-created" id="2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-created" Type="http://schemas.openxmlformats.org/officeDocument/2006/relationships/slide" Target="slides/slide7.xml"/><Relationship Id="rId13-created" Type="http://schemas.openxmlformats.org/officeDocument/2006/relationships/slide" Target="slides/slide8.xml"/><Relationship Id="rId14-created" Type="http://schemas.openxmlformats.org/officeDocument/2006/relationships/slide" Target="slides/slide9.xml"/><Relationship Id="rId15-created" Type="http://schemas.openxmlformats.org/officeDocument/2006/relationships/slide" Target="slides/slide10.xml"/><Relationship Id="rId16-created" Type="http://schemas.openxmlformats.org/officeDocument/2006/relationships/slide" Target="slides/slide11.xml"/><Relationship Id="rId17-created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{{TITLE_SLIDE_1}}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{{SUBTITLE_SLIDE_1}}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{{TITLE_SLIDE_1}}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{{SUBTITLE_SLIDE_1}}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