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r:id="rId12-created" id="256"/>
    <p:sldId r:id="rId13-created" id="257"/>
    <p:sldId r:id="rId14-created" id="258"/>
    <p:sldId r:id="rId15-created" id="259"/>
    <p:sldId r:id="rId16-created" id="260"/>
    <p:sldId r:id="rId17-created" id="26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718"/>
  </p:normalViewPr>
  <p:slideViewPr>
    <p:cSldViewPr snapToGrid="0">
      <p:cViewPr varScale="1">
        <p:scale>
          <a:sx n="117" d="100"/>
          <a:sy n="117" d="100"/>
        </p:scale>
        <p:origin x="26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2-created" Type="http://schemas.openxmlformats.org/officeDocument/2006/relationships/slide" Target="slides/slide7.xml"/><Relationship Id="rId13-created" Type="http://schemas.openxmlformats.org/officeDocument/2006/relationships/slide" Target="slides/slide8.xml"/><Relationship Id="rId14-created" Type="http://schemas.openxmlformats.org/officeDocument/2006/relationships/slide" Target="slides/slide9.xml"/><Relationship Id="rId15-created" Type="http://schemas.openxmlformats.org/officeDocument/2006/relationships/slide" Target="slides/slide10.xml"/><Relationship Id="rId16-created" Type="http://schemas.openxmlformats.org/officeDocument/2006/relationships/slide" Target="slides/slide11.xml"/><Relationship Id="rId17-created" Type="http://schemas.openxmlformats.org/officeDocument/2006/relationships/slide" Target="slides/slide1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F642A-D285-2117-CF3A-71531F9EC4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502BC2-0454-3D27-5FBA-38A67E071B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127BF9-58F0-270B-FF03-D8FF18FAD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AE035-73E2-C347-A693-CCA8ABA7003B}" type="datetimeFigureOut">
              <a:rPr lang="en-US" smtClean="0"/>
              <a:t>5/1/25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96CD4F-38A6-EE96-0DC8-438DA17B6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406AD0-3E89-6C95-669A-C6F4F8635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461B2-0436-9C4E-9843-59D9C06A8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601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6AF69-797B-58ED-8947-DBCACB76B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9A583D-822C-194C-F52E-75F0C4D833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E91F6E-DF15-83BD-1877-789B97C59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AE035-73E2-C347-A693-CCA8ABA7003B}" type="datetimeFigureOut">
              <a:rPr lang="en-US" smtClean="0"/>
              <a:t>5/1/25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E528C3-F492-44E7-D932-6F429435A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C45242-C336-E613-B56A-52C01C074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461B2-0436-9C4E-9843-59D9C06A8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363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71C76B-B8B1-FC86-6993-A3452ED729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6423D1-13E0-85A4-BD47-C772BC96BC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75F97C-6085-7FC1-E8BB-4D1A38924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AE035-73E2-C347-A693-CCA8ABA7003B}" type="datetimeFigureOut">
              <a:rPr lang="en-US" smtClean="0"/>
              <a:t>5/1/25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727E65-E6A6-0505-0335-97858D168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0ED832-033F-4F7C-B28E-CFC5C8433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461B2-0436-9C4E-9843-59D9C06A8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811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2C82F-C597-C9DA-5ED0-68CED8323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7C7ACE-7A77-A08C-3F44-5D8582AF7E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B366C0-CD1F-F0D1-8CC5-E1773F3B8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AE035-73E2-C347-A693-CCA8ABA7003B}" type="datetimeFigureOut">
              <a:rPr lang="en-US" smtClean="0"/>
              <a:t>5/1/25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76695-FB2B-282A-DEDA-7389CB292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03FE98-368A-3631-29CC-9788CDC53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461B2-0436-9C4E-9843-59D9C06A8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888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ACC02-E384-C4A9-A381-C190B1358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7F57DC-D75C-936C-A3E9-684EED7B6A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3547E4-CC17-FA18-9660-DA2D6FF3E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AE035-73E2-C347-A693-CCA8ABA7003B}" type="datetimeFigureOut">
              <a:rPr lang="en-US" smtClean="0"/>
              <a:t>5/1/25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BD08D6-A5B7-7552-7625-C8B6AAB8E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E998D7-38E4-B41F-B187-FCB137814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461B2-0436-9C4E-9843-59D9C06A8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035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64F89-A996-0C4D-E1E7-00D8B250A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627EF3-7ECD-9E11-2E0D-3D95887162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850F2A-BCFD-A252-60BD-2D6B25BC92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D1256E-4085-1B53-D168-404044558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AE035-73E2-C347-A693-CCA8ABA7003B}" type="datetimeFigureOut">
              <a:rPr lang="en-US" smtClean="0"/>
              <a:t>5/1/25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8D4370-798C-6F61-D504-AC32F779C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48B11A-446A-3106-762A-2AAE15985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461B2-0436-9C4E-9843-59D9C06A8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604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D4187-91AB-C970-2057-A3289AC77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76D7AC-5F4E-6049-2FB0-91D654217B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9CA3A0-1F44-51C8-9271-85BABF1A79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EAF938-8A6E-4081-F2D7-A1BE88CDAD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709E49-93B7-1260-28F6-E64FABE177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C98914-D7D7-44AB-2B89-B9CA7B939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AE035-73E2-C347-A693-CCA8ABA7003B}" type="datetimeFigureOut">
              <a:rPr lang="en-US" smtClean="0"/>
              <a:t>5/1/25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2F016D-55B1-486E-957A-434031E8B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5CFB9B-E35E-C0DF-21D3-40D227024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461B2-0436-9C4E-9843-59D9C06A8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563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54F02-02C1-09F2-C2D1-986325174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0D7980-B46B-95AF-5857-945AC5D42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AE035-73E2-C347-A693-CCA8ABA7003B}" type="datetimeFigureOut">
              <a:rPr lang="en-US" smtClean="0"/>
              <a:t>5/1/25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B7453-C666-2298-8930-8E38AE939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451BA3-68AB-06D3-2DD4-1AAC5E002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461B2-0436-9C4E-9843-59D9C06A8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793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F6AD32-AB5C-0D49-D5DA-ACC139DCE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AE035-73E2-C347-A693-CCA8ABA7003B}" type="datetimeFigureOut">
              <a:rPr lang="en-US" smtClean="0"/>
              <a:t>5/1/25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8E89C9-14EB-40B0-A153-FEC98EFB7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4573CF-6E32-C039-3676-EA00F29AE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461B2-0436-9C4E-9843-59D9C06A8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477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31025-913E-54D4-D7CB-B46012CB2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B3C7EE-6B05-A6A3-D2C3-4AE463FF34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5FE9BE-5B7F-9A82-92FC-CF9EA73092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1443A3-E0A6-05D6-AFC4-62B6C68C3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AE035-73E2-C347-A693-CCA8ABA7003B}" type="datetimeFigureOut">
              <a:rPr lang="en-US" smtClean="0"/>
              <a:t>5/1/25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ED6D45-A0F8-4466-0950-A44F1E0A3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03C27F-4208-F9A6-3A42-2CAF61FE2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461B2-0436-9C4E-9843-59D9C06A8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301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DDE54-67A4-FB8A-B1DA-6F7C7F893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8C4412-6AE8-487A-00E6-13F9072562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D01EFA-3A6C-D45B-0533-C9689B64AA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7CC052-6F95-5D67-AFAB-EB64562E9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AE035-73E2-C347-A693-CCA8ABA7003B}" type="datetimeFigureOut">
              <a:rPr lang="en-US" smtClean="0"/>
              <a:t>5/1/25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707EB1-4E73-A568-2F73-220CBEFC0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2829D7-309C-7747-DB87-8571DCEAD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461B2-0436-9C4E-9843-59D9C06A8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5978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35211A-71D5-AF1E-DDB8-2F4D83004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814A4E-B61E-E3CE-F9D9-39DD5D08B6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082DA8-C2F0-B06D-D227-3F1E9A3F67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C2AE035-73E2-C347-A693-CCA8ABA7003B}" type="datetimeFigureOut">
              <a:rPr lang="en-US" smtClean="0"/>
              <a:t>5/1/25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F4D852-BF7A-0C81-FC84-C6D7B04571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B5B17E-59CD-CDB0-7F4C-4C9329673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CC461B2-0436-9C4E-9843-59D9C06A8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114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937EC-7BAE-3FC1-8773-4BFA004A45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{{TITLE_SLIDE_1}}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30D866-BB47-2D57-D45B-1472086241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{{SUBTITLE_SLIDE_1}}</a:t>
            </a:r>
          </a:p>
        </p:txBody>
      </p:sp>
    </p:spTree>
    <p:extLst>
      <p:ext uri="{BB962C8B-B14F-4D97-AF65-F5344CB8AC3E}">
        <p14:creationId xmlns:p14="http://schemas.microsoft.com/office/powerpoint/2010/main" val="2035250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792AE-7717-F422-9EF1-322B15963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{{TITLE_SLIDE_4}}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D9A67-CBB5-0A83-C562-3B412B6AD6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{{RIGHT_CONTENT_SLIDE_4_1}}</a:t>
            </a:r>
          </a:p>
        </p:txBody>
      </p:sp>
    </p:spTree>
    <p:extLst>
      <p:ext uri="{BB962C8B-B14F-4D97-AF65-F5344CB8AC3E}">
        <p14:creationId xmlns:p14="http://schemas.microsoft.com/office/powerpoint/2010/main" val="21653667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F16B8-C4D5-D71E-BC44-EFD136864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{{TITLE_SLIDE_5}}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513089-C134-9ED3-2BBB-C9D7BC2A04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{{RIGHT_CONTENT_SLIDE_5_1}}</a:t>
            </a:r>
          </a:p>
        </p:txBody>
      </p:sp>
    </p:spTree>
    <p:extLst>
      <p:ext uri="{BB962C8B-B14F-4D97-AF65-F5344CB8AC3E}">
        <p14:creationId xmlns:p14="http://schemas.microsoft.com/office/powerpoint/2010/main" val="42731315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F2460-B316-D46C-8DB4-458F16987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{{TITLE_SLIDE_6}}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266513-2255-8E46-6D10-BFB71BF130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{{RIGHT_CONTENT_SLIDE_6_1}}</a:t>
            </a:r>
          </a:p>
        </p:txBody>
      </p:sp>
    </p:spTree>
    <p:extLst>
      <p:ext uri="{BB962C8B-B14F-4D97-AF65-F5344CB8AC3E}">
        <p14:creationId xmlns:p14="http://schemas.microsoft.com/office/powerpoint/2010/main" val="2368459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7FB23-8747-B0BF-B113-70B6DB693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{{TITLE_SLIDE_2}}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54C3D2-B574-4D53-374B-AE402C7AA0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{{RIGHT_CONTENT_SLIDE_2_1}}</a:t>
            </a:r>
          </a:p>
        </p:txBody>
      </p:sp>
    </p:spTree>
    <p:extLst>
      <p:ext uri="{BB962C8B-B14F-4D97-AF65-F5344CB8AC3E}">
        <p14:creationId xmlns:p14="http://schemas.microsoft.com/office/powerpoint/2010/main" val="4004209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808B4-8514-5C96-4F41-AF12FD191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{{TITLE_SLIDE_3}}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4B815F-09B4-288E-0421-FE7DECBBE8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{{RIGHT_CONTENT_SLIDE_3_1}}</a:t>
            </a:r>
          </a:p>
        </p:txBody>
      </p:sp>
    </p:spTree>
    <p:extLst>
      <p:ext uri="{BB962C8B-B14F-4D97-AF65-F5344CB8AC3E}">
        <p14:creationId xmlns:p14="http://schemas.microsoft.com/office/powerpoint/2010/main" val="2451195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792AE-7717-F422-9EF1-322B15963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{{TITLE_SLIDE_4}}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D9A67-CBB5-0A83-C562-3B412B6AD6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{{RIGHT_CONTENT_SLIDE_4_1}}</a:t>
            </a:r>
          </a:p>
        </p:txBody>
      </p:sp>
    </p:spTree>
    <p:extLst>
      <p:ext uri="{BB962C8B-B14F-4D97-AF65-F5344CB8AC3E}">
        <p14:creationId xmlns:p14="http://schemas.microsoft.com/office/powerpoint/2010/main" val="21653667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F16B8-C4D5-D71E-BC44-EFD136864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{{TITLE_SLIDE_5}}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513089-C134-9ED3-2BBB-C9D7BC2A04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{{RIGHT_CONTENT_SLIDE_5_1}}</a:t>
            </a:r>
          </a:p>
        </p:txBody>
      </p:sp>
    </p:spTree>
    <p:extLst>
      <p:ext uri="{BB962C8B-B14F-4D97-AF65-F5344CB8AC3E}">
        <p14:creationId xmlns:p14="http://schemas.microsoft.com/office/powerpoint/2010/main" val="42731315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F2460-B316-D46C-8DB4-458F16987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{{TITLE_SLIDE_6}}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266513-2255-8E46-6D10-BFB71BF130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{{RIGHT_CONTENT_SLIDE_6_1}}</a:t>
            </a:r>
          </a:p>
        </p:txBody>
      </p:sp>
    </p:spTree>
    <p:extLst>
      <p:ext uri="{BB962C8B-B14F-4D97-AF65-F5344CB8AC3E}">
        <p14:creationId xmlns:p14="http://schemas.microsoft.com/office/powerpoint/2010/main" val="23684592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937EC-7BAE-3FC1-8773-4BFA004A45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The Great Green Wall Initiative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30D866-BB47-2D57-D45B-1472086241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Restoring Life on Land in Africa - A Case Study in Social Engineering</a:t>
            </a:r>
          </a:p>
        </p:txBody>
      </p:sp>
    </p:spTree>
    <p:extLst>
      <p:ext uri="{BB962C8B-B14F-4D97-AF65-F5344CB8AC3E}">
        <p14:creationId xmlns:p14="http://schemas.microsoft.com/office/powerpoint/2010/main" val="2035250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7FB23-8747-B0BF-B113-70B6DB693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{{TITLE_SLIDE_2}}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54C3D2-B574-4D53-374B-AE402C7AA0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{{RIGHT_CONTENT_SLIDE_2_1}}</a:t>
            </a:r>
          </a:p>
        </p:txBody>
      </p:sp>
    </p:spTree>
    <p:extLst>
      <p:ext uri="{BB962C8B-B14F-4D97-AF65-F5344CB8AC3E}">
        <p14:creationId xmlns:p14="http://schemas.microsoft.com/office/powerpoint/2010/main" val="40042091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808B4-8514-5C96-4F41-AF12FD191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{{TITLE_SLIDE_3}}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4B815F-09B4-288E-0421-FE7DECBBE8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{{RIGHT_CONTENT_SLIDE_3_1}}</a:t>
            </a:r>
          </a:p>
        </p:txBody>
      </p:sp>
    </p:spTree>
    <p:extLst>
      <p:ext uri="{BB962C8B-B14F-4D97-AF65-F5344CB8AC3E}">
        <p14:creationId xmlns:p14="http://schemas.microsoft.com/office/powerpoint/2010/main" val="24511950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ARYAN KHUNT (RA2311029010056)</dc:creator>
  <cp:lastModifiedBy>ARYAN KHUNT (RA2311029010056)</cp:lastModifiedBy>
  <cp:revision>1</cp:revision>
  <dcterms:created xsi:type="dcterms:W3CDTF">2025-05-01T17:30:58Z</dcterms:created>
  <dcterms:modified xsi:type="dcterms:W3CDTF">2025-05-01T17:31:11Z</dcterms:modified>
</cp:coreProperties>
</file>